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838F98-E67F-7EB8-7D16-1B24B9CCCD77}" v="1" dt="2025-03-20T11:34:30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 Young (s2215595)" userId="S::s2215595@students.ncl-coll.ac.uk::7f45cf11-dfdc-4807-8940-cb83062ca36f" providerId="AD" clId="Web-{65838F98-E67F-7EB8-7D16-1B24B9CCCD77}"/>
    <pc:docChg chg="modSld">
      <pc:chgData name="Susan Young (s2215595)" userId="S::s2215595@students.ncl-coll.ac.uk::7f45cf11-dfdc-4807-8940-cb83062ca36f" providerId="AD" clId="Web-{65838F98-E67F-7EB8-7D16-1B24B9CCCD77}" dt="2025-03-20T11:34:30.549" v="0" actId="1076"/>
      <pc:docMkLst>
        <pc:docMk/>
      </pc:docMkLst>
      <pc:sldChg chg="modSp">
        <pc:chgData name="Susan Young (s2215595)" userId="S::s2215595@students.ncl-coll.ac.uk::7f45cf11-dfdc-4807-8940-cb83062ca36f" providerId="AD" clId="Web-{65838F98-E67F-7EB8-7D16-1B24B9CCCD77}" dt="2025-03-20T11:34:30.549" v="0" actId="1076"/>
        <pc:sldMkLst>
          <pc:docMk/>
          <pc:sldMk cId="28793460" sldId="259"/>
        </pc:sldMkLst>
        <pc:picChg chg="mod">
          <ac:chgData name="Susan Young (s2215595)" userId="S::s2215595@students.ncl-coll.ac.uk::7f45cf11-dfdc-4807-8940-cb83062ca36f" providerId="AD" clId="Web-{65838F98-E67F-7EB8-7D16-1B24B9CCCD77}" dt="2025-03-20T11:34:30.549" v="0" actId="1076"/>
          <ac:picMkLst>
            <pc:docMk/>
            <pc:sldMk cId="28793460" sldId="259"/>
            <ac:picMk id="3" creationId="{6DDAE57E-9F43-08C6-777B-A46222EF79B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Skateboarder in rainbow socks">
            <a:extLst>
              <a:ext uri="{FF2B5EF4-FFF2-40B4-BE49-F238E27FC236}">
                <a16:creationId xmlns:a16="http://schemas.microsoft.com/office/drawing/2014/main" id="{EAA25A34-7A30-9336-FE91-2180A14939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05" r="11961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3" name="Picture 2" descr="A child in pink outfit jumping over a skateboard&#10;&#10;Description automatically generated">
            <a:extLst>
              <a:ext uri="{FF2B5EF4-FFF2-40B4-BE49-F238E27FC236}">
                <a16:creationId xmlns:a16="http://schemas.microsoft.com/office/drawing/2014/main" id="{249574B1-217D-7885-25E4-0CF9177557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97" r="514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6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ellow floating 3D art">
            <a:extLst>
              <a:ext uri="{FF2B5EF4-FFF2-40B4-BE49-F238E27FC236}">
                <a16:creationId xmlns:a16="http://schemas.microsoft.com/office/drawing/2014/main" id="{1D7AF67F-D43F-09A3-0AF5-6CF6B060C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34" r="30768" b="-9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925D635-1502-69BD-4D89-6AD164216656}"/>
              </a:ext>
            </a:extLst>
          </p:cNvPr>
          <p:cNvSpPr txBox="1"/>
          <p:nvPr/>
        </p:nvSpPr>
        <p:spPr>
          <a:xfrm>
            <a:off x="5868557" y="2551176"/>
            <a:ext cx="5444382" cy="359120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/>
              <a:t>I've used Spline a little and wanted to explore 3D shapes.  </a:t>
            </a:r>
            <a:endParaRPr 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/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/>
              <a:t>I have captured in the following video, my design, with added particles and animation.  I enjoy using Spline and would consider using at work for e-Learning, for example, I could use Spline for 3D medicine and use the follow me option for staff to explore the journey of medicine from production to patient.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8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creen-recording-2024-06-17-at-21-18-38">
            <a:hlinkClick r:id="" action="ppaction://media"/>
            <a:extLst>
              <a:ext uri="{FF2B5EF4-FFF2-40B4-BE49-F238E27FC236}">
                <a16:creationId xmlns:a16="http://schemas.microsoft.com/office/drawing/2014/main" id="{6DDAE57E-9F43-08C6-777B-A46222EF79B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74245" y="-1772"/>
            <a:ext cx="11823171" cy="685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6CD2DCF3FAE648AD24CC0F7B6042A8" ma:contentTypeVersion="14" ma:contentTypeDescription="Create a new document." ma:contentTypeScope="" ma:versionID="50eeee8a46b34e7508089514d914046b">
  <xsd:schema xmlns:xsd="http://www.w3.org/2001/XMLSchema" xmlns:xs="http://www.w3.org/2001/XMLSchema" xmlns:p="http://schemas.microsoft.com/office/2006/metadata/properties" xmlns:ns2="21a7616e-35bb-4fbb-b33e-58132bd02232" xmlns:ns3="72c3e836-480a-4722-8769-d22916bd49cd" targetNamespace="http://schemas.microsoft.com/office/2006/metadata/properties" ma:root="true" ma:fieldsID="429fa9ba3f2ab2a3fb32f05e8546164a" ns2:_="" ns3:_="">
    <xsd:import namespace="21a7616e-35bb-4fbb-b33e-58132bd02232"/>
    <xsd:import namespace="72c3e836-480a-4722-8769-d22916bd49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a7616e-35bb-4fbb-b33e-58132bd022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1a74f9a-44e0-4b84-b5c3-94ae48c49d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c3e836-480a-4722-8769-d22916bd49c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3ba7338d-4cb8-428c-b4ff-8cc8a6744fc0}" ma:internalName="TaxCatchAll" ma:showField="CatchAllData" ma:web="72c3e836-480a-4722-8769-d22916bd49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a7616e-35bb-4fbb-b33e-58132bd02232">
      <Terms xmlns="http://schemas.microsoft.com/office/infopath/2007/PartnerControls"/>
    </lcf76f155ced4ddcb4097134ff3c332f>
    <TaxCatchAll xmlns="72c3e836-480a-4722-8769-d22916bd49cd" xsi:nil="true"/>
  </documentManagement>
</p:properties>
</file>

<file path=customXml/itemProps1.xml><?xml version="1.0" encoding="utf-8"?>
<ds:datastoreItem xmlns:ds="http://schemas.openxmlformats.org/officeDocument/2006/customXml" ds:itemID="{7018BFCF-FE1B-4423-9DA7-D0C6CEE2CB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490AFA-E511-4D1F-9399-F9EC7D504FBF}">
  <ds:schemaRefs>
    <ds:schemaRef ds:uri="21a7616e-35bb-4fbb-b33e-58132bd02232"/>
    <ds:schemaRef ds:uri="72c3e836-480a-4722-8769-d22916bd49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C9E2835-467C-474C-ABBD-8F24E1AF26CB}">
  <ds:schemaRefs>
    <ds:schemaRef ds:uri="21a7616e-35bb-4fbb-b33e-58132bd02232"/>
    <ds:schemaRef ds:uri="72c3e836-480a-4722-8769-d22916bd49cd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2024-06-17T20:00:09Z</dcterms:created>
  <dcterms:modified xsi:type="dcterms:W3CDTF">2025-03-20T11:34:52Z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0x010100F46CD2DCF3FAE648AD24CC0F7B6042A8</vt:lpwstr>
  </property>
  <property fmtid="{D5CDD505-2E9C-101B-9397-08002B2CF9AE}" pid="3" name="MediaServiceImageTags">
    <vt:lpwstr/>
  </property>
</Properties>
</file>