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B98CA-B749-AD6F-7287-49027A04F7AF}" v="469" dt="2024-06-17T20:58:13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2.xml"/><Relationship Id="rId5" Type="http://schemas.openxmlformats.org/officeDocument/2006/relationships/presProps" Target="presProps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56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0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0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96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15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6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1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1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1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6/20/2024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1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question mark made of photos&#10;&#10;Description automatically generated">
            <a:extLst>
              <a:ext uri="{FF2B5EF4-FFF2-40B4-BE49-F238E27FC236}">
                <a16:creationId xmlns:a16="http://schemas.microsoft.com/office/drawing/2014/main" id="{4773A022-8989-E0F1-217C-899CD7659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38" b="24412"/>
          <a:stretch/>
        </p:blipFill>
        <p:spPr>
          <a:xfrm>
            <a:off x="-1" y="1"/>
            <a:ext cx="12191998" cy="6857999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2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54A98CF-5529-4F3E-A692-2CF1D51F3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825122" cy="6858000"/>
          </a:xfrm>
          <a:custGeom>
            <a:avLst/>
            <a:gdLst>
              <a:gd name="connsiteX0" fmla="*/ 0 w 10825122"/>
              <a:gd name="connsiteY0" fmla="*/ 0 h 6858000"/>
              <a:gd name="connsiteX1" fmla="*/ 9969784 w 10825122"/>
              <a:gd name="connsiteY1" fmla="*/ 0 h 6858000"/>
              <a:gd name="connsiteX2" fmla="*/ 10105415 w 10825122"/>
              <a:gd name="connsiteY2" fmla="*/ 264816 h 6858000"/>
              <a:gd name="connsiteX3" fmla="*/ 10825122 w 10825122"/>
              <a:gd name="connsiteY3" fmla="*/ 3429000 h 6858000"/>
              <a:gd name="connsiteX4" fmla="*/ 10105415 w 10825122"/>
              <a:gd name="connsiteY4" fmla="*/ 6593184 h 6858000"/>
              <a:gd name="connsiteX5" fmla="*/ 9969784 w 10825122"/>
              <a:gd name="connsiteY5" fmla="*/ 6858000 h 6858000"/>
              <a:gd name="connsiteX6" fmla="*/ 0 w 1082512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5122" h="6858000">
                <a:moveTo>
                  <a:pt x="0" y="0"/>
                </a:moveTo>
                <a:lnTo>
                  <a:pt x="9969784" y="0"/>
                </a:lnTo>
                <a:lnTo>
                  <a:pt x="10105415" y="264816"/>
                </a:lnTo>
                <a:cubicBezTo>
                  <a:pt x="10566647" y="1222029"/>
                  <a:pt x="10825122" y="2295330"/>
                  <a:pt x="10825122" y="3429000"/>
                </a:cubicBezTo>
                <a:cubicBezTo>
                  <a:pt x="10825122" y="4562671"/>
                  <a:pt x="10566647" y="5635971"/>
                  <a:pt x="10105415" y="6593184"/>
                </a:cubicBezTo>
                <a:lnTo>
                  <a:pt x="99697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purple head with spirals on it&#10;&#10;Description automatically generated">
            <a:extLst>
              <a:ext uri="{FF2B5EF4-FFF2-40B4-BE49-F238E27FC236}">
                <a16:creationId xmlns:a16="http://schemas.microsoft.com/office/drawing/2014/main" id="{6AF9C909-310F-0178-FA2D-DBD9ECD6B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" y="-2538"/>
            <a:ext cx="5522994" cy="6929763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A7D65-C967-8D06-E0F4-AF61FD55DEF1}"/>
              </a:ext>
            </a:extLst>
          </p:cNvPr>
          <p:cNvSpPr txBox="1"/>
          <p:nvPr/>
        </p:nvSpPr>
        <p:spPr>
          <a:xfrm>
            <a:off x="5603131" y="1116666"/>
            <a:ext cx="6382466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Each time I use After Effects, I run into a problem with software malfunction.  </a:t>
            </a:r>
            <a:r>
              <a:rPr lang="en-US" dirty="0">
                <a:ea typeface="+mn-lt"/>
                <a:cs typeface="+mn-lt"/>
              </a:rPr>
              <a:t>The complex application is frustrating. To troubleshoot, I have tried:-</a:t>
            </a:r>
          </a:p>
          <a:p>
            <a:r>
              <a:rPr lang="en-US" dirty="0">
                <a:ea typeface="+mn-lt"/>
                <a:cs typeface="+mn-lt"/>
              </a:rPr>
              <a:t>Check System Requirements</a:t>
            </a:r>
          </a:p>
          <a:p>
            <a:r>
              <a:rPr lang="en-US" dirty="0">
                <a:ea typeface="+mn-lt"/>
                <a:cs typeface="+mn-lt"/>
              </a:rPr>
              <a:t>Reset</a:t>
            </a:r>
          </a:p>
          <a:p>
            <a:r>
              <a:rPr lang="en-US" dirty="0">
                <a:ea typeface="+mn-lt"/>
                <a:cs typeface="+mn-lt"/>
              </a:rPr>
              <a:t>Clear Cache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 issue can't be rectified by myself as I'm using Newcastle College's Adobe software for my degree apprenticeship and feel the application isn't working.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The next slide shows 4 screenshots of progress and became problematic when trying to output the file which is huge and caused the system to crash.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I have an idea now and would be happy to go ahead with a project for work if After Effects was the correct choice of software to add value for the learner experience.  </a:t>
            </a:r>
          </a:p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20607-A8F6-C4CA-AC9E-878E9CFC4F88}"/>
              </a:ext>
            </a:extLst>
          </p:cNvPr>
          <p:cNvSpPr txBox="1"/>
          <p:nvPr/>
        </p:nvSpPr>
        <p:spPr>
          <a:xfrm>
            <a:off x="5619750" y="158750"/>
            <a:ext cx="41909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Personal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176050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9BB112A-411A-DACD-77DE-152B7035F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64" y="183911"/>
            <a:ext cx="6096000" cy="3946358"/>
          </a:xfrm>
          <a:prstGeom prst="rect">
            <a:avLst/>
          </a:prstGeom>
        </p:spPr>
      </p:pic>
      <p:pic>
        <p:nvPicPr>
          <p:cNvPr id="3" name="Picture 2" descr="A computer screen shot of a video editing program&#10;&#10;Description automatically generated">
            <a:extLst>
              <a:ext uri="{FF2B5EF4-FFF2-40B4-BE49-F238E27FC236}">
                <a16:creationId xmlns:a16="http://schemas.microsoft.com/office/drawing/2014/main" id="{A8EF3C81-5EA4-9C67-0CF1-7D1F8E903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790" y="183912"/>
            <a:ext cx="6096000" cy="3946358"/>
          </a:xfrm>
          <a:prstGeom prst="rect">
            <a:avLst/>
          </a:prstGeom>
        </p:spPr>
      </p:pic>
      <p:pic>
        <p:nvPicPr>
          <p:cNvPr id="4" name="Picture 3" descr="A computer screen shot of a video editing program&#10;&#10;Description automatically generated">
            <a:extLst>
              <a:ext uri="{FF2B5EF4-FFF2-40B4-BE49-F238E27FC236}">
                <a16:creationId xmlns:a16="http://schemas.microsoft.com/office/drawing/2014/main" id="{31A7BDD6-04A6-6131-7CC6-39184188B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64" y="2767836"/>
            <a:ext cx="6096000" cy="394635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084736-23B0-8A58-7470-0AD114479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316" y="2911069"/>
            <a:ext cx="6096000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30693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AnalogousFromDarkSeedLeftStep">
      <a:dk1>
        <a:srgbClr val="000000"/>
      </a:dk1>
      <a:lt1>
        <a:srgbClr val="FFFFFF"/>
      </a:lt1>
      <a:dk2>
        <a:srgbClr val="181734"/>
      </a:dk2>
      <a:lt2>
        <a:srgbClr val="F0F3F2"/>
      </a:lt2>
      <a:accent1>
        <a:srgbClr val="E72971"/>
      </a:accent1>
      <a:accent2>
        <a:srgbClr val="D517AE"/>
      </a:accent2>
      <a:accent3>
        <a:srgbClr val="BF29E7"/>
      </a:accent3>
      <a:accent4>
        <a:srgbClr val="5E17D5"/>
      </a:accent4>
      <a:accent5>
        <a:srgbClr val="2932E7"/>
      </a:accent5>
      <a:accent6>
        <a:srgbClr val="176FD5"/>
      </a:accent6>
      <a:hlink>
        <a:srgbClr val="6355C6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6CD2DCF3FAE648AD24CC0F7B6042A8" ma:contentTypeVersion="14" ma:contentTypeDescription="Create a new document." ma:contentTypeScope="" ma:versionID="50eeee8a46b34e7508089514d914046b">
  <xsd:schema xmlns:xsd="http://www.w3.org/2001/XMLSchema" xmlns:xs="http://www.w3.org/2001/XMLSchema" xmlns:p="http://schemas.microsoft.com/office/2006/metadata/properties" xmlns:ns2="21a7616e-35bb-4fbb-b33e-58132bd02232" xmlns:ns3="72c3e836-480a-4722-8769-d22916bd49cd" targetNamespace="http://schemas.microsoft.com/office/2006/metadata/properties" ma:root="true" ma:fieldsID="429fa9ba3f2ab2a3fb32f05e8546164a" ns2:_="" ns3:_="">
    <xsd:import namespace="21a7616e-35bb-4fbb-b33e-58132bd02232"/>
    <xsd:import namespace="72c3e836-480a-4722-8769-d22916bd49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a7616e-35bb-4fbb-b33e-58132bd022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1a74f9a-44e0-4b84-b5c3-94ae48c49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c3e836-480a-4722-8769-d22916bd49c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ba7338d-4cb8-428c-b4ff-8cc8a6744fc0}" ma:internalName="TaxCatchAll" ma:showField="CatchAllData" ma:web="72c3e836-480a-4722-8769-d22916bd49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a7616e-35bb-4fbb-b33e-58132bd02232">
      <Terms xmlns="http://schemas.microsoft.com/office/infopath/2007/PartnerControls"/>
    </lcf76f155ced4ddcb4097134ff3c332f>
    <TaxCatchAll xmlns="72c3e836-480a-4722-8769-d22916bd49cd" xsi:nil="true"/>
  </documentManagement>
</p:properties>
</file>

<file path=customXml/itemProps1.xml><?xml version="1.0" encoding="utf-8"?>
<ds:datastoreItem xmlns:ds="http://schemas.openxmlformats.org/officeDocument/2006/customXml" ds:itemID="{0CC9BD30-7747-4020-8BFE-A4908DCE5AFD}"/>
</file>

<file path=customXml/itemProps2.xml><?xml version="1.0" encoding="utf-8"?>
<ds:datastoreItem xmlns:ds="http://schemas.openxmlformats.org/officeDocument/2006/customXml" ds:itemID="{61905E65-8B13-4600-9E2E-6AD0A4901887}"/>
</file>

<file path=customXml/itemProps3.xml><?xml version="1.0" encoding="utf-8"?>
<ds:datastoreItem xmlns:ds="http://schemas.openxmlformats.org/officeDocument/2006/customXml" ds:itemID="{6D5AB058-9851-4A2D-82E8-863474CE03C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HeadlinesVTI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135</cp:revision>
  <dcterms:created xsi:type="dcterms:W3CDTF">2024-06-13T15:09:43Z</dcterms:created>
  <dcterms:modified xsi:type="dcterms:W3CDTF">2024-06-20T09:04:35Z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0x010100F46CD2DCF3FAE648AD24CC0F7B6042A8</vt:lpwstr>
  </property>
</Properties>
</file>