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8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9DFB4-FBF6-6D53-EEE4-F582B2E217BB}" v="294" dt="2024-06-17T19:48:44.942"/>
    <p1510:client id="{9124F4EF-E3C8-7F6F-C2BE-1CF6F2CF9966}" v="1189" dt="2024-06-17T19:55:07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ovak.uk/abo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tunnel with purple lights&#10;&#10;Description automatically generated">
            <a:extLst>
              <a:ext uri="{FF2B5EF4-FFF2-40B4-BE49-F238E27FC236}">
                <a16:creationId xmlns:a16="http://schemas.microsoft.com/office/drawing/2014/main" id="{BD4BE2EE-2FFF-2ECA-B4F6-22D6FD752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&amp;#39;s head with buildings coming out of it&#10;&#10;Description automatically generated">
            <a:extLst>
              <a:ext uri="{FF2B5EF4-FFF2-40B4-BE49-F238E27FC236}">
                <a16:creationId xmlns:a16="http://schemas.microsoft.com/office/drawing/2014/main" id="{DE9B9587-D017-C76B-6DE8-A45C28B4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7" r="2" b="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A4EC47E-6A90-BA4F-6690-85FED179E7C3}"/>
              </a:ext>
            </a:extLst>
          </p:cNvPr>
          <p:cNvSpPr txBox="1"/>
          <p:nvPr/>
        </p:nvSpPr>
        <p:spPr>
          <a:xfrm>
            <a:off x="389593" y="616299"/>
            <a:ext cx="3059457" cy="563231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An introduction to Immersive Video Design using Novak designers as influence, was so impressive on a magnificent scale and quality images.   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I loved seeing the results of Novak </a:t>
            </a:r>
            <a:r>
              <a:rPr lang="en-US">
                <a:ea typeface="+mn-lt"/>
                <a:cs typeface="+mn-lt"/>
                <a:hlinkClick r:id="rId4"/>
              </a:rPr>
              <a:t>https://novak.uk/about/</a:t>
            </a:r>
            <a:endParaRPr lang="en-US">
              <a:ea typeface="+mn-lt"/>
              <a:cs typeface="+mn-lt"/>
            </a:endParaRPr>
          </a:p>
          <a:p>
            <a:endParaRPr lang="en-US"/>
          </a:p>
          <a:p>
            <a:r>
              <a:rPr lang="en-US"/>
              <a:t>There wasn't enough time or access to the right software to start building skills with this type of design.</a:t>
            </a:r>
          </a:p>
          <a:p>
            <a:endParaRPr lang="en-US"/>
          </a:p>
          <a:p>
            <a:r>
              <a:rPr lang="en-US"/>
              <a:t>Reality is there is a lack of time and unlimited cash to fund an extensive range of software to explore  further. </a:t>
            </a:r>
          </a:p>
        </p:txBody>
      </p:sp>
    </p:spTree>
    <p:extLst>
      <p:ext uri="{BB962C8B-B14F-4D97-AF65-F5344CB8AC3E}">
        <p14:creationId xmlns:p14="http://schemas.microsoft.com/office/powerpoint/2010/main" val="254079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CD2DCF3FAE648AD24CC0F7B6042A8" ma:contentTypeVersion="14" ma:contentTypeDescription="Create a new document." ma:contentTypeScope="" ma:versionID="50eeee8a46b34e7508089514d914046b">
  <xsd:schema xmlns:xsd="http://www.w3.org/2001/XMLSchema" xmlns:xs="http://www.w3.org/2001/XMLSchema" xmlns:p="http://schemas.microsoft.com/office/2006/metadata/properties" xmlns:ns2="21a7616e-35bb-4fbb-b33e-58132bd02232" xmlns:ns3="72c3e836-480a-4722-8769-d22916bd49cd" targetNamespace="http://schemas.microsoft.com/office/2006/metadata/properties" ma:root="true" ma:fieldsID="429fa9ba3f2ab2a3fb32f05e8546164a" ns2:_="" ns3:_="">
    <xsd:import namespace="21a7616e-35bb-4fbb-b33e-58132bd02232"/>
    <xsd:import namespace="72c3e836-480a-4722-8769-d22916bd4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7616e-35bb-4fbb-b33e-58132bd02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a74f9a-44e0-4b84-b5c3-94ae48c49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3e836-480a-4722-8769-d22916bd4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ba7338d-4cb8-428c-b4ff-8cc8a6744fc0}" ma:internalName="TaxCatchAll" ma:showField="CatchAllData" ma:web="72c3e836-480a-4722-8769-d22916bd4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a7616e-35bb-4fbb-b33e-58132bd02232">
      <Terms xmlns="http://schemas.microsoft.com/office/infopath/2007/PartnerControls"/>
    </lcf76f155ced4ddcb4097134ff3c332f>
    <TaxCatchAll xmlns="72c3e836-480a-4722-8769-d22916bd49cd" xsi:nil="true"/>
  </documentManagement>
</p:properties>
</file>

<file path=customXml/itemProps1.xml><?xml version="1.0" encoding="utf-8"?>
<ds:datastoreItem xmlns:ds="http://schemas.openxmlformats.org/officeDocument/2006/customXml" ds:itemID="{0D24F304-41CE-4EE4-A42E-797E67926480}"/>
</file>

<file path=customXml/itemProps2.xml><?xml version="1.0" encoding="utf-8"?>
<ds:datastoreItem xmlns:ds="http://schemas.openxmlformats.org/officeDocument/2006/customXml" ds:itemID="{2BDDA567-1661-473F-9482-34EEEB9EE77A}"/>
</file>

<file path=customXml/itemProps3.xml><?xml version="1.0" encoding="utf-8"?>
<ds:datastoreItem xmlns:ds="http://schemas.openxmlformats.org/officeDocument/2006/customXml" ds:itemID="{1C174D7E-C739-4CD0-86BF-4DC71AC9F4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2024-06-17T19:22:15Z</dcterms:created>
  <dcterms:modified xsi:type="dcterms:W3CDTF">2024-06-20T08:59:20Z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0x010100F46CD2DCF3FAE648AD24CC0F7B6042A8</vt:lpwstr>
  </property>
</Properties>
</file>