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B73905-9232-4C2F-9FEF-76D51F2BE4A2}" v="618" dt="2024-01-04T14:45:46.976"/>
    <p1510:client id="{469E62AB-1A38-4AE9-BD3F-654EE75BD18E}" v="1" dt="2024-01-04T14:47:37.443"/>
    <p1510:client id="{BD6B490E-4F99-4E3C-B193-18514122C727}" v="331" dt="2024-01-04T15:26:32.0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Relationship Id="rId14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 Young (s2215595)" userId="S::s2215595@students.ncl-coll.ac.uk::7f45cf11-dfdc-4807-8940-cb83062ca36f" providerId="AD" clId="Web-{03B73905-9232-4C2F-9FEF-76D51F2BE4A2}"/>
    <pc:docChg chg="addSld delSld modSld">
      <pc:chgData name="Susan Young (s2215595)" userId="S::s2215595@students.ncl-coll.ac.uk::7f45cf11-dfdc-4807-8940-cb83062ca36f" providerId="AD" clId="Web-{03B73905-9232-4C2F-9FEF-76D51F2BE4A2}" dt="2024-01-04T14:45:45.945" v="350"/>
      <pc:docMkLst>
        <pc:docMk/>
      </pc:docMkLst>
      <pc:sldChg chg="del">
        <pc:chgData name="Susan Young (s2215595)" userId="S::s2215595@students.ncl-coll.ac.uk::7f45cf11-dfdc-4807-8940-cb83062ca36f" providerId="AD" clId="Web-{03B73905-9232-4C2F-9FEF-76D51F2BE4A2}" dt="2024-01-04T13:31:00.469" v="2"/>
        <pc:sldMkLst>
          <pc:docMk/>
          <pc:sldMk cId="109857222" sldId="256"/>
        </pc:sldMkLst>
      </pc:sldChg>
      <pc:sldChg chg="new del">
        <pc:chgData name="Susan Young (s2215595)" userId="S::s2215595@students.ncl-coll.ac.uk::7f45cf11-dfdc-4807-8940-cb83062ca36f" providerId="AD" clId="Web-{03B73905-9232-4C2F-9FEF-76D51F2BE4A2}" dt="2024-01-04T13:31:58.408" v="5"/>
        <pc:sldMkLst>
          <pc:docMk/>
          <pc:sldMk cId="2308923913" sldId="257"/>
        </pc:sldMkLst>
      </pc:sldChg>
      <pc:sldChg chg="addSp delSp modSp new mod setBg">
        <pc:chgData name="Susan Young (s2215595)" userId="S::s2215595@students.ncl-coll.ac.uk::7f45cf11-dfdc-4807-8940-cb83062ca36f" providerId="AD" clId="Web-{03B73905-9232-4C2F-9FEF-76D51F2BE4A2}" dt="2024-01-04T14:40:56.546" v="325" actId="20577"/>
        <pc:sldMkLst>
          <pc:docMk/>
          <pc:sldMk cId="3878186941" sldId="258"/>
        </pc:sldMkLst>
        <pc:spChg chg="add mod">
          <ac:chgData name="Susan Young (s2215595)" userId="S::s2215595@students.ncl-coll.ac.uk::7f45cf11-dfdc-4807-8940-cb83062ca36f" providerId="AD" clId="Web-{03B73905-9232-4C2F-9FEF-76D51F2BE4A2}" dt="2024-01-04T14:40:56.546" v="325" actId="20577"/>
          <ac:spMkLst>
            <pc:docMk/>
            <pc:sldMk cId="3878186941" sldId="258"/>
            <ac:spMk id="3" creationId="{4120E45A-FC01-77E7-25C4-A17ECEC3CD1B}"/>
          </ac:spMkLst>
        </pc:spChg>
        <pc:spChg chg="add del">
          <ac:chgData name="Susan Young (s2215595)" userId="S::s2215595@students.ncl-coll.ac.uk::7f45cf11-dfdc-4807-8940-cb83062ca36f" providerId="AD" clId="Web-{03B73905-9232-4C2F-9FEF-76D51F2BE4A2}" dt="2024-01-04T14:35:47.724" v="284"/>
          <ac:spMkLst>
            <pc:docMk/>
            <pc:sldMk cId="3878186941" sldId="258"/>
            <ac:spMk id="8" creationId="{F13C74B1-5B17-4795-BED0-7140497B445A}"/>
          </ac:spMkLst>
        </pc:spChg>
        <pc:spChg chg="add del">
          <ac:chgData name="Susan Young (s2215595)" userId="S::s2215595@students.ncl-coll.ac.uk::7f45cf11-dfdc-4807-8940-cb83062ca36f" providerId="AD" clId="Web-{03B73905-9232-4C2F-9FEF-76D51F2BE4A2}" dt="2024-01-04T14:35:47.724" v="284"/>
          <ac:spMkLst>
            <pc:docMk/>
            <pc:sldMk cId="3878186941" sldId="258"/>
            <ac:spMk id="10" creationId="{D4974D33-8DC5-464E-8C6D-BE58F0669C17}"/>
          </ac:spMkLst>
        </pc:spChg>
        <pc:spChg chg="add del">
          <ac:chgData name="Susan Young (s2215595)" userId="S::s2215595@students.ncl-coll.ac.uk::7f45cf11-dfdc-4807-8940-cb83062ca36f" providerId="AD" clId="Web-{03B73905-9232-4C2F-9FEF-76D51F2BE4A2}" dt="2024-01-04T14:36:12.756" v="286"/>
          <ac:spMkLst>
            <pc:docMk/>
            <pc:sldMk cId="3878186941" sldId="258"/>
            <ac:spMk id="12" creationId="{79BB35BC-D5C2-4C8B-A22A-A71E6191913B}"/>
          </ac:spMkLst>
        </pc:spChg>
        <pc:spChg chg="add">
          <ac:chgData name="Susan Young (s2215595)" userId="S::s2215595@students.ncl-coll.ac.uk::7f45cf11-dfdc-4807-8940-cb83062ca36f" providerId="AD" clId="Web-{03B73905-9232-4C2F-9FEF-76D51F2BE4A2}" dt="2024-01-04T14:36:12.771" v="287"/>
          <ac:spMkLst>
            <pc:docMk/>
            <pc:sldMk cId="3878186941" sldId="258"/>
            <ac:spMk id="14" creationId="{D009D6D5-DAC2-4A8B-A17A-E206B9012D09}"/>
          </ac:spMkLst>
        </pc:spChg>
        <pc:picChg chg="add mod ord">
          <ac:chgData name="Susan Young (s2215595)" userId="S::s2215595@students.ncl-coll.ac.uk::7f45cf11-dfdc-4807-8940-cb83062ca36f" providerId="AD" clId="Web-{03B73905-9232-4C2F-9FEF-76D51F2BE4A2}" dt="2024-01-04T14:36:12.771" v="287"/>
          <ac:picMkLst>
            <pc:docMk/>
            <pc:sldMk cId="3878186941" sldId="258"/>
            <ac:picMk id="2" creationId="{6F60180C-A6B7-69EE-D28B-7884BD210916}"/>
          </ac:picMkLst>
        </pc:picChg>
        <pc:picChg chg="add del">
          <ac:chgData name="Susan Young (s2215595)" userId="S::s2215595@students.ncl-coll.ac.uk::7f45cf11-dfdc-4807-8940-cb83062ca36f" providerId="AD" clId="Web-{03B73905-9232-4C2F-9FEF-76D51F2BE4A2}" dt="2024-01-04T14:39:01.823" v="310"/>
          <ac:picMkLst>
            <pc:docMk/>
            <pc:sldMk cId="3878186941" sldId="258"/>
            <ac:picMk id="5" creationId="{CF37497B-DA89-6987-5663-180E2D018BF2}"/>
          </ac:picMkLst>
        </pc:picChg>
        <pc:picChg chg="add del mod">
          <ac:chgData name="Susan Young (s2215595)" userId="S::s2215595@students.ncl-coll.ac.uk::7f45cf11-dfdc-4807-8940-cb83062ca36f" providerId="AD" clId="Web-{03B73905-9232-4C2F-9FEF-76D51F2BE4A2}" dt="2024-01-04T14:39:55.684" v="314"/>
          <ac:picMkLst>
            <pc:docMk/>
            <pc:sldMk cId="3878186941" sldId="258"/>
            <ac:picMk id="6" creationId="{14E853A7-9B2D-F7EA-0F7A-7700CC293752}"/>
          </ac:picMkLst>
        </pc:picChg>
      </pc:sldChg>
      <pc:sldChg chg="addSp delSp modSp new">
        <pc:chgData name="Susan Young (s2215595)" userId="S::s2215595@students.ncl-coll.ac.uk::7f45cf11-dfdc-4807-8940-cb83062ca36f" providerId="AD" clId="Web-{03B73905-9232-4C2F-9FEF-76D51F2BE4A2}" dt="2024-01-04T14:43:01.549" v="345" actId="14100"/>
        <pc:sldMkLst>
          <pc:docMk/>
          <pc:sldMk cId="3961926206" sldId="259"/>
        </pc:sldMkLst>
        <pc:spChg chg="add mod">
          <ac:chgData name="Susan Young (s2215595)" userId="S::s2215595@students.ncl-coll.ac.uk::7f45cf11-dfdc-4807-8940-cb83062ca36f" providerId="AD" clId="Web-{03B73905-9232-4C2F-9FEF-76D51F2BE4A2}" dt="2024-01-04T14:42:25.455" v="339" actId="20577"/>
          <ac:spMkLst>
            <pc:docMk/>
            <pc:sldMk cId="3961926206" sldId="259"/>
            <ac:spMk id="6" creationId="{F58440AF-9A31-E262-3105-6C05D261E863}"/>
          </ac:spMkLst>
        </pc:spChg>
        <pc:spChg chg="add mod">
          <ac:chgData name="Susan Young (s2215595)" userId="S::s2215595@students.ncl-coll.ac.uk::7f45cf11-dfdc-4807-8940-cb83062ca36f" providerId="AD" clId="Web-{03B73905-9232-4C2F-9FEF-76D51F2BE4A2}" dt="2024-01-04T14:43:01.549" v="345" actId="14100"/>
          <ac:spMkLst>
            <pc:docMk/>
            <pc:sldMk cId="3961926206" sldId="259"/>
            <ac:spMk id="7" creationId="{B4F20FBF-9D3D-6699-A792-32E2996CE420}"/>
          </ac:spMkLst>
        </pc:spChg>
        <pc:picChg chg="add del mod">
          <ac:chgData name="Susan Young (s2215595)" userId="S::s2215595@students.ncl-coll.ac.uk::7f45cf11-dfdc-4807-8940-cb83062ca36f" providerId="AD" clId="Web-{03B73905-9232-4C2F-9FEF-76D51F2BE4A2}" dt="2024-01-04T14:39:48.887" v="313"/>
          <ac:picMkLst>
            <pc:docMk/>
            <pc:sldMk cId="3961926206" sldId="259"/>
            <ac:picMk id="2" creationId="{41E6805E-55AF-EB21-5E31-D18D51CE6155}"/>
          </ac:picMkLst>
        </pc:picChg>
        <pc:picChg chg="add mod">
          <ac:chgData name="Susan Young (s2215595)" userId="S::s2215595@students.ncl-coll.ac.uk::7f45cf11-dfdc-4807-8940-cb83062ca36f" providerId="AD" clId="Web-{03B73905-9232-4C2F-9FEF-76D51F2BE4A2}" dt="2024-01-04T14:42:28.408" v="340" actId="1076"/>
          <ac:picMkLst>
            <pc:docMk/>
            <pc:sldMk cId="3961926206" sldId="259"/>
            <ac:picMk id="3" creationId="{8D784819-1182-1A68-64FF-740663704A16}"/>
          </ac:picMkLst>
        </pc:picChg>
        <pc:picChg chg="add del mod">
          <ac:chgData name="Susan Young (s2215595)" userId="S::s2215595@students.ncl-coll.ac.uk::7f45cf11-dfdc-4807-8940-cb83062ca36f" providerId="AD" clId="Web-{03B73905-9232-4C2F-9FEF-76D51F2BE4A2}" dt="2024-01-04T14:40:34.092" v="320"/>
          <ac:picMkLst>
            <pc:docMk/>
            <pc:sldMk cId="3961926206" sldId="259"/>
            <ac:picMk id="4" creationId="{65E07B9E-999A-74F6-5ED8-850F4E60FC35}"/>
          </ac:picMkLst>
        </pc:picChg>
        <pc:picChg chg="add del mod">
          <ac:chgData name="Susan Young (s2215595)" userId="S::s2215595@students.ncl-coll.ac.uk::7f45cf11-dfdc-4807-8940-cb83062ca36f" providerId="AD" clId="Web-{03B73905-9232-4C2F-9FEF-76D51F2BE4A2}" dt="2024-01-04T14:40:54.061" v="324"/>
          <ac:picMkLst>
            <pc:docMk/>
            <pc:sldMk cId="3961926206" sldId="259"/>
            <ac:picMk id="5" creationId="{D010E01B-3B50-F688-05C0-6FF775F94B08}"/>
          </ac:picMkLst>
        </pc:picChg>
      </pc:sldChg>
      <pc:sldChg chg="addSp delSp modSp new">
        <pc:chgData name="Susan Young (s2215595)" userId="S::s2215595@students.ncl-coll.ac.uk::7f45cf11-dfdc-4807-8940-cb83062ca36f" providerId="AD" clId="Web-{03B73905-9232-4C2F-9FEF-76D51F2BE4A2}" dt="2024-01-04T14:45:45.945" v="350"/>
        <pc:sldMkLst>
          <pc:docMk/>
          <pc:sldMk cId="2898335784" sldId="260"/>
        </pc:sldMkLst>
        <pc:picChg chg="add mod">
          <ac:chgData name="Susan Young (s2215595)" userId="S::s2215595@students.ncl-coll.ac.uk::7f45cf11-dfdc-4807-8940-cb83062ca36f" providerId="AD" clId="Web-{03B73905-9232-4C2F-9FEF-76D51F2BE4A2}" dt="2024-01-04T14:44:46.162" v="347" actId="1076"/>
          <ac:picMkLst>
            <pc:docMk/>
            <pc:sldMk cId="2898335784" sldId="260"/>
            <ac:picMk id="2" creationId="{72DA0156-E9F7-EC4A-3DEC-1BB36B68F737}"/>
          </ac:picMkLst>
        </pc:picChg>
        <pc:picChg chg="add del mod">
          <ac:chgData name="Susan Young (s2215595)" userId="S::s2215595@students.ncl-coll.ac.uk::7f45cf11-dfdc-4807-8940-cb83062ca36f" providerId="AD" clId="Web-{03B73905-9232-4C2F-9FEF-76D51F2BE4A2}" dt="2024-01-04T14:45:17.788" v="349"/>
          <ac:picMkLst>
            <pc:docMk/>
            <pc:sldMk cId="2898335784" sldId="260"/>
            <ac:picMk id="3" creationId="{0D410EBC-B38C-2F9F-095A-75B68A226B72}"/>
          </ac:picMkLst>
        </pc:picChg>
        <pc:picChg chg="add mod">
          <ac:chgData name="Susan Young (s2215595)" userId="S::s2215595@students.ncl-coll.ac.uk::7f45cf11-dfdc-4807-8940-cb83062ca36f" providerId="AD" clId="Web-{03B73905-9232-4C2F-9FEF-76D51F2BE4A2}" dt="2024-01-04T14:45:45.945" v="350"/>
          <ac:picMkLst>
            <pc:docMk/>
            <pc:sldMk cId="2898335784" sldId="260"/>
            <ac:picMk id="4" creationId="{1FE81D6F-6732-F12F-AC93-6E90F7E6D749}"/>
          </ac:picMkLst>
        </pc:picChg>
      </pc:sldChg>
      <pc:sldChg chg="addSp modSp new">
        <pc:chgData name="Susan Young (s2215595)" userId="S::s2215595@students.ncl-coll.ac.uk::7f45cf11-dfdc-4807-8940-cb83062ca36f" providerId="AD" clId="Web-{03B73905-9232-4C2F-9FEF-76D51F2BE4A2}" dt="2024-01-04T14:44:27.505" v="346" actId="14100"/>
        <pc:sldMkLst>
          <pc:docMk/>
          <pc:sldMk cId="2014159479" sldId="261"/>
        </pc:sldMkLst>
        <pc:picChg chg="add mod">
          <ac:chgData name="Susan Young (s2215595)" userId="S::s2215595@students.ncl-coll.ac.uk::7f45cf11-dfdc-4807-8940-cb83062ca36f" providerId="AD" clId="Web-{03B73905-9232-4C2F-9FEF-76D51F2BE4A2}" dt="2024-01-04T14:44:27.505" v="346" actId="14100"/>
          <ac:picMkLst>
            <pc:docMk/>
            <pc:sldMk cId="2014159479" sldId="261"/>
            <ac:picMk id="2" creationId="{1478B992-2A7B-7E7C-29AD-F8591F232CA9}"/>
          </ac:picMkLst>
        </pc:picChg>
      </pc:sldChg>
    </pc:docChg>
  </pc:docChgLst>
  <pc:docChgLst>
    <pc:chgData name="Susan Young (s2215595)" userId="S::s2215595@students.ncl-coll.ac.uk::7f45cf11-dfdc-4807-8940-cb83062ca36f" providerId="AD" clId="Web-{469E62AB-1A38-4AE9-BD3F-654EE75BD18E}"/>
    <pc:docChg chg="modSld">
      <pc:chgData name="Susan Young (s2215595)" userId="S::s2215595@students.ncl-coll.ac.uk::7f45cf11-dfdc-4807-8940-cb83062ca36f" providerId="AD" clId="Web-{469E62AB-1A38-4AE9-BD3F-654EE75BD18E}" dt="2024-01-04T14:47:37.443" v="0"/>
      <pc:docMkLst>
        <pc:docMk/>
      </pc:docMkLst>
      <pc:sldChg chg="delSp">
        <pc:chgData name="Susan Young (s2215595)" userId="S::s2215595@students.ncl-coll.ac.uk::7f45cf11-dfdc-4807-8940-cb83062ca36f" providerId="AD" clId="Web-{469E62AB-1A38-4AE9-BD3F-654EE75BD18E}" dt="2024-01-04T14:47:37.443" v="0"/>
        <pc:sldMkLst>
          <pc:docMk/>
          <pc:sldMk cId="2898335784" sldId="260"/>
        </pc:sldMkLst>
        <pc:picChg chg="del">
          <ac:chgData name="Susan Young (s2215595)" userId="S::s2215595@students.ncl-coll.ac.uk::7f45cf11-dfdc-4807-8940-cb83062ca36f" providerId="AD" clId="Web-{469E62AB-1A38-4AE9-BD3F-654EE75BD18E}" dt="2024-01-04T14:47:37.443" v="0"/>
          <ac:picMkLst>
            <pc:docMk/>
            <pc:sldMk cId="2898335784" sldId="260"/>
            <ac:picMk id="4" creationId="{1FE81D6F-6732-F12F-AC93-6E90F7E6D749}"/>
          </ac:picMkLst>
        </pc:picChg>
      </pc:sldChg>
    </pc:docChg>
  </pc:docChgLst>
  <pc:docChgLst>
    <pc:chgData name="Susan Young (s2215595)" userId="S::s2215595@students.ncl-coll.ac.uk::7f45cf11-dfdc-4807-8940-cb83062ca36f" providerId="AD" clId="Web-{BD6B490E-4F99-4E3C-B193-18514122C727}"/>
    <pc:docChg chg="addSld delSld modSld">
      <pc:chgData name="Susan Young (s2215595)" userId="S::s2215595@students.ncl-coll.ac.uk::7f45cf11-dfdc-4807-8940-cb83062ca36f" providerId="AD" clId="Web-{BD6B490E-4F99-4E3C-B193-18514122C727}" dt="2024-01-04T15:26:32.016" v="260" actId="1076"/>
      <pc:docMkLst>
        <pc:docMk/>
      </pc:docMkLst>
      <pc:sldChg chg="addSp delSp modSp">
        <pc:chgData name="Susan Young (s2215595)" userId="S::s2215595@students.ncl-coll.ac.uk::7f45cf11-dfdc-4807-8940-cb83062ca36f" providerId="AD" clId="Web-{BD6B490E-4F99-4E3C-B193-18514122C727}" dt="2024-01-04T15:08:11.531" v="131" actId="20577"/>
        <pc:sldMkLst>
          <pc:docMk/>
          <pc:sldMk cId="3878186941" sldId="258"/>
        </pc:sldMkLst>
        <pc:spChg chg="mod ord">
          <ac:chgData name="Susan Young (s2215595)" userId="S::s2215595@students.ncl-coll.ac.uk::7f45cf11-dfdc-4807-8940-cb83062ca36f" providerId="AD" clId="Web-{BD6B490E-4F99-4E3C-B193-18514122C727}" dt="2024-01-04T15:08:11.531" v="131" actId="20577"/>
          <ac:spMkLst>
            <pc:docMk/>
            <pc:sldMk cId="3878186941" sldId="258"/>
            <ac:spMk id="3" creationId="{4120E45A-FC01-77E7-25C4-A17ECEC3CD1B}"/>
          </ac:spMkLst>
        </pc:spChg>
        <pc:spChg chg="del">
          <ac:chgData name="Susan Young (s2215595)" userId="S::s2215595@students.ncl-coll.ac.uk::7f45cf11-dfdc-4807-8940-cb83062ca36f" providerId="AD" clId="Web-{BD6B490E-4F99-4E3C-B193-18514122C727}" dt="2024-01-04T15:06:52.638" v="112"/>
          <ac:spMkLst>
            <pc:docMk/>
            <pc:sldMk cId="3878186941" sldId="258"/>
            <ac:spMk id="14" creationId="{D009D6D5-DAC2-4A8B-A17A-E206B9012D09}"/>
          </ac:spMkLst>
        </pc:spChg>
        <pc:spChg chg="add del">
          <ac:chgData name="Susan Young (s2215595)" userId="S::s2215595@students.ncl-coll.ac.uk::7f45cf11-dfdc-4807-8940-cb83062ca36f" providerId="AD" clId="Web-{BD6B490E-4F99-4E3C-B193-18514122C727}" dt="2024-01-04T15:07:11.654" v="115"/>
          <ac:spMkLst>
            <pc:docMk/>
            <pc:sldMk cId="3878186941" sldId="258"/>
            <ac:spMk id="19" creationId="{63F5877B-98C7-49DD-83AB-0F6F57CB6543}"/>
          </ac:spMkLst>
        </pc:spChg>
        <pc:spChg chg="add del">
          <ac:chgData name="Susan Young (s2215595)" userId="S::s2215595@students.ncl-coll.ac.uk::7f45cf11-dfdc-4807-8940-cb83062ca36f" providerId="AD" clId="Web-{BD6B490E-4F99-4E3C-B193-18514122C727}" dt="2024-01-04T15:07:11.654" v="115"/>
          <ac:spMkLst>
            <pc:docMk/>
            <pc:sldMk cId="3878186941" sldId="258"/>
            <ac:spMk id="21" creationId="{4EA91930-66BC-4C41-B4F5-C31EB216F64B}"/>
          </ac:spMkLst>
        </pc:spChg>
        <pc:spChg chg="add del">
          <ac:chgData name="Susan Young (s2215595)" userId="S::s2215595@students.ncl-coll.ac.uk::7f45cf11-dfdc-4807-8940-cb83062ca36f" providerId="AD" clId="Web-{BD6B490E-4F99-4E3C-B193-18514122C727}" dt="2024-01-04T15:07:11.654" v="115"/>
          <ac:spMkLst>
            <pc:docMk/>
            <pc:sldMk cId="3878186941" sldId="258"/>
            <ac:spMk id="23" creationId="{6313CF8F-B436-401E-9575-DE0F8E8B5B17}"/>
          </ac:spMkLst>
        </pc:spChg>
        <pc:spChg chg="add del">
          <ac:chgData name="Susan Young (s2215595)" userId="S::s2215595@students.ncl-coll.ac.uk::7f45cf11-dfdc-4807-8940-cb83062ca36f" providerId="AD" clId="Web-{BD6B490E-4F99-4E3C-B193-18514122C727}" dt="2024-01-04T15:07:11.654" v="115"/>
          <ac:spMkLst>
            <pc:docMk/>
            <pc:sldMk cId="3878186941" sldId="258"/>
            <ac:spMk id="25" creationId="{2A38CFE9-C30A-4551-ACCB-D5808FBC39CD}"/>
          </ac:spMkLst>
        </pc:spChg>
        <pc:spChg chg="add del">
          <ac:chgData name="Susan Young (s2215595)" userId="S::s2215595@students.ncl-coll.ac.uk::7f45cf11-dfdc-4807-8940-cb83062ca36f" providerId="AD" clId="Web-{BD6B490E-4F99-4E3C-B193-18514122C727}" dt="2024-01-04T15:07:11.654" v="115"/>
          <ac:spMkLst>
            <pc:docMk/>
            <pc:sldMk cId="3878186941" sldId="258"/>
            <ac:spMk id="27" creationId="{67EF550F-47CE-4FB2-9DAC-12AD835C833D}"/>
          </ac:spMkLst>
        </pc:spChg>
        <pc:spChg chg="add">
          <ac:chgData name="Susan Young (s2215595)" userId="S::s2215595@students.ncl-coll.ac.uk::7f45cf11-dfdc-4807-8940-cb83062ca36f" providerId="AD" clId="Web-{BD6B490E-4F99-4E3C-B193-18514122C727}" dt="2024-01-04T15:07:11.654" v="115"/>
          <ac:spMkLst>
            <pc:docMk/>
            <pc:sldMk cId="3878186941" sldId="258"/>
            <ac:spMk id="32" creationId="{2172A0AC-3DCE-4672-BCAF-28FEF91F6020}"/>
          </ac:spMkLst>
        </pc:spChg>
        <pc:spChg chg="add">
          <ac:chgData name="Susan Young (s2215595)" userId="S::s2215595@students.ncl-coll.ac.uk::7f45cf11-dfdc-4807-8940-cb83062ca36f" providerId="AD" clId="Web-{BD6B490E-4F99-4E3C-B193-18514122C727}" dt="2024-01-04T15:07:11.654" v="115"/>
          <ac:spMkLst>
            <pc:docMk/>
            <pc:sldMk cId="3878186941" sldId="258"/>
            <ac:spMk id="34" creationId="{AE6F1C77-EDC9-4C5F-8C1C-62DD46BDA3C3}"/>
          </ac:spMkLst>
        </pc:spChg>
        <pc:picChg chg="mod ord">
          <ac:chgData name="Susan Young (s2215595)" userId="S::s2215595@students.ncl-coll.ac.uk::7f45cf11-dfdc-4807-8940-cb83062ca36f" providerId="AD" clId="Web-{BD6B490E-4F99-4E3C-B193-18514122C727}" dt="2024-01-04T15:07:11.654" v="115"/>
          <ac:picMkLst>
            <pc:docMk/>
            <pc:sldMk cId="3878186941" sldId="258"/>
            <ac:picMk id="2" creationId="{6F60180C-A6B7-69EE-D28B-7884BD210916}"/>
          </ac:picMkLst>
        </pc:picChg>
        <pc:picChg chg="add mod">
          <ac:chgData name="Susan Young (s2215595)" userId="S::s2215595@students.ncl-coll.ac.uk::7f45cf11-dfdc-4807-8940-cb83062ca36f" providerId="AD" clId="Web-{BD6B490E-4F99-4E3C-B193-18514122C727}" dt="2024-01-04T15:07:11.654" v="115"/>
          <ac:picMkLst>
            <pc:docMk/>
            <pc:sldMk cId="3878186941" sldId="258"/>
            <ac:picMk id="5" creationId="{07BE9960-4F72-0532-4295-D8B07CB18340}"/>
          </ac:picMkLst>
        </pc:picChg>
      </pc:sldChg>
      <pc:sldChg chg="addSp delSp modSp">
        <pc:chgData name="Susan Young (s2215595)" userId="S::s2215595@students.ncl-coll.ac.uk::7f45cf11-dfdc-4807-8940-cb83062ca36f" providerId="AD" clId="Web-{BD6B490E-4F99-4E3C-B193-18514122C727}" dt="2024-01-04T15:12:12.600" v="179" actId="14100"/>
        <pc:sldMkLst>
          <pc:docMk/>
          <pc:sldMk cId="3961926206" sldId="259"/>
        </pc:sldMkLst>
        <pc:spChg chg="mod">
          <ac:chgData name="Susan Young (s2215595)" userId="S::s2215595@students.ncl-coll.ac.uk::7f45cf11-dfdc-4807-8940-cb83062ca36f" providerId="AD" clId="Web-{BD6B490E-4F99-4E3C-B193-18514122C727}" dt="2024-01-04T15:11:34.037" v="145" actId="1076"/>
          <ac:spMkLst>
            <pc:docMk/>
            <pc:sldMk cId="3961926206" sldId="259"/>
            <ac:spMk id="7" creationId="{B4F20FBF-9D3D-6699-A792-32E2996CE420}"/>
          </ac:spMkLst>
        </pc:spChg>
        <pc:spChg chg="add mod">
          <ac:chgData name="Susan Young (s2215595)" userId="S::s2215595@students.ncl-coll.ac.uk::7f45cf11-dfdc-4807-8940-cb83062ca36f" providerId="AD" clId="Web-{BD6B490E-4F99-4E3C-B193-18514122C727}" dt="2024-01-04T15:12:12.600" v="179" actId="14100"/>
          <ac:spMkLst>
            <pc:docMk/>
            <pc:sldMk cId="3961926206" sldId="259"/>
            <ac:spMk id="13" creationId="{D3E3978F-35C7-CA4B-3027-D7B6C8E5834F}"/>
          </ac:spMkLst>
        </pc:spChg>
        <pc:picChg chg="add del mod">
          <ac:chgData name="Susan Young (s2215595)" userId="S::s2215595@students.ncl-coll.ac.uk::7f45cf11-dfdc-4807-8940-cb83062ca36f" providerId="AD" clId="Web-{BD6B490E-4F99-4E3C-B193-18514122C727}" dt="2024-01-04T14:55:55.993" v="29"/>
          <ac:picMkLst>
            <pc:docMk/>
            <pc:sldMk cId="3961926206" sldId="259"/>
            <ac:picMk id="2" creationId="{1E646B0F-A7F2-3D83-6C89-B38BD0A30DEB}"/>
          </ac:picMkLst>
        </pc:picChg>
        <pc:picChg chg="add del mod">
          <ac:chgData name="Susan Young (s2215595)" userId="S::s2215595@students.ncl-coll.ac.uk::7f45cf11-dfdc-4807-8940-cb83062ca36f" providerId="AD" clId="Web-{BD6B490E-4F99-4E3C-B193-18514122C727}" dt="2024-01-04T14:56:22.166" v="31"/>
          <ac:picMkLst>
            <pc:docMk/>
            <pc:sldMk cId="3961926206" sldId="259"/>
            <ac:picMk id="4" creationId="{5B6C6807-F382-A179-61CF-D36E8C320653}"/>
          </ac:picMkLst>
        </pc:picChg>
        <pc:picChg chg="add mod">
          <ac:chgData name="Susan Young (s2215595)" userId="S::s2215595@students.ncl-coll.ac.uk::7f45cf11-dfdc-4807-8940-cb83062ca36f" providerId="AD" clId="Web-{BD6B490E-4F99-4E3C-B193-18514122C727}" dt="2024-01-04T15:11:25.927" v="144" actId="1076"/>
          <ac:picMkLst>
            <pc:docMk/>
            <pc:sldMk cId="3961926206" sldId="259"/>
            <ac:picMk id="8" creationId="{7C0FE5C0-83DC-7AED-6D7C-85E9B07BC652}"/>
          </ac:picMkLst>
        </pc:picChg>
        <pc:picChg chg="add mod">
          <ac:chgData name="Susan Young (s2215595)" userId="S::s2215595@students.ncl-coll.ac.uk::7f45cf11-dfdc-4807-8940-cb83062ca36f" providerId="AD" clId="Web-{BD6B490E-4F99-4E3C-B193-18514122C727}" dt="2024-01-04T15:08:54.047" v="135" actId="1076"/>
          <ac:picMkLst>
            <pc:docMk/>
            <pc:sldMk cId="3961926206" sldId="259"/>
            <ac:picMk id="10" creationId="{42746794-38F9-84D5-D342-73675AEA6C6E}"/>
          </ac:picMkLst>
        </pc:picChg>
        <pc:picChg chg="add mod">
          <ac:chgData name="Susan Young (s2215595)" userId="S::s2215595@students.ncl-coll.ac.uk::7f45cf11-dfdc-4807-8940-cb83062ca36f" providerId="AD" clId="Web-{BD6B490E-4F99-4E3C-B193-18514122C727}" dt="2024-01-04T15:11:18.146" v="141" actId="1076"/>
          <ac:picMkLst>
            <pc:docMk/>
            <pc:sldMk cId="3961926206" sldId="259"/>
            <ac:picMk id="12" creationId="{B853345D-0968-C59E-F5B6-DC7DF4DE8051}"/>
          </ac:picMkLst>
        </pc:picChg>
      </pc:sldChg>
      <pc:sldChg chg="addSp delSp modSp mod setBg setClrOvrMap">
        <pc:chgData name="Susan Young (s2215595)" userId="S::s2215595@students.ncl-coll.ac.uk::7f45cf11-dfdc-4807-8940-cb83062ca36f" providerId="AD" clId="Web-{BD6B490E-4F99-4E3C-B193-18514122C727}" dt="2024-01-04T15:26:32.016" v="260" actId="1076"/>
        <pc:sldMkLst>
          <pc:docMk/>
          <pc:sldMk cId="2898335784" sldId="260"/>
        </pc:sldMkLst>
        <pc:spChg chg="add mod ord">
          <ac:chgData name="Susan Young (s2215595)" userId="S::s2215595@students.ncl-coll.ac.uk::7f45cf11-dfdc-4807-8940-cb83062ca36f" providerId="AD" clId="Web-{BD6B490E-4F99-4E3C-B193-18514122C727}" dt="2024-01-04T15:25:55.625" v="248" actId="14100"/>
          <ac:spMkLst>
            <pc:docMk/>
            <pc:sldMk cId="2898335784" sldId="260"/>
            <ac:spMk id="7" creationId="{292FD3E0-C938-5A9D-FD48-7C0005B54D0C}"/>
          </ac:spMkLst>
        </pc:spChg>
        <pc:spChg chg="add del">
          <ac:chgData name="Susan Young (s2215595)" userId="S::s2215595@students.ncl-coll.ac.uk::7f45cf11-dfdc-4807-8940-cb83062ca36f" providerId="AD" clId="Web-{BD6B490E-4F99-4E3C-B193-18514122C727}" dt="2024-01-04T15:17:16.766" v="202"/>
          <ac:spMkLst>
            <pc:docMk/>
            <pc:sldMk cId="2898335784" sldId="260"/>
            <ac:spMk id="14" creationId="{5CB593EA-2F98-479F-B4C4-F366571FA64D}"/>
          </ac:spMkLst>
        </pc:spChg>
        <pc:spChg chg="add del">
          <ac:chgData name="Susan Young (s2215595)" userId="S::s2215595@students.ncl-coll.ac.uk::7f45cf11-dfdc-4807-8940-cb83062ca36f" providerId="AD" clId="Web-{BD6B490E-4F99-4E3C-B193-18514122C727}" dt="2024-01-04T15:17:16.766" v="202"/>
          <ac:spMkLst>
            <pc:docMk/>
            <pc:sldMk cId="2898335784" sldId="260"/>
            <ac:spMk id="16" creationId="{39BEB6D0-9E4E-4221-93D1-74ABECEE9EFC}"/>
          </ac:spMkLst>
        </pc:spChg>
        <pc:spChg chg="add del">
          <ac:chgData name="Susan Young (s2215595)" userId="S::s2215595@students.ncl-coll.ac.uk::7f45cf11-dfdc-4807-8940-cb83062ca36f" providerId="AD" clId="Web-{BD6B490E-4F99-4E3C-B193-18514122C727}" dt="2024-01-04T15:16:00.341" v="196"/>
          <ac:spMkLst>
            <pc:docMk/>
            <pc:sldMk cId="2898335784" sldId="260"/>
            <ac:spMk id="21" creationId="{23293907-0F26-4752-BCD0-3AC2C5026383}"/>
          </ac:spMkLst>
        </pc:spChg>
        <pc:spChg chg="add del">
          <ac:chgData name="Susan Young (s2215595)" userId="S::s2215595@students.ncl-coll.ac.uk::7f45cf11-dfdc-4807-8940-cb83062ca36f" providerId="AD" clId="Web-{BD6B490E-4F99-4E3C-B193-18514122C727}" dt="2024-01-04T15:16:00.341" v="196"/>
          <ac:spMkLst>
            <pc:docMk/>
            <pc:sldMk cId="2898335784" sldId="260"/>
            <ac:spMk id="23" creationId="{339141A8-FDFD-4ABE-A499-72C9669F4BE6}"/>
          </ac:spMkLst>
        </pc:spChg>
        <pc:spChg chg="add del">
          <ac:chgData name="Susan Young (s2215595)" userId="S::s2215595@students.ncl-coll.ac.uk::7f45cf11-dfdc-4807-8940-cb83062ca36f" providerId="AD" clId="Web-{BD6B490E-4F99-4E3C-B193-18514122C727}" dt="2024-01-04T15:16:00.341" v="196"/>
          <ac:spMkLst>
            <pc:docMk/>
            <pc:sldMk cId="2898335784" sldId="260"/>
            <ac:spMk id="25" creationId="{E916EF49-F958-4F28-A999-F8FA8D09AF86}"/>
          </ac:spMkLst>
        </pc:spChg>
        <pc:spChg chg="add del">
          <ac:chgData name="Susan Young (s2215595)" userId="S::s2215595@students.ncl-coll.ac.uk::7f45cf11-dfdc-4807-8940-cb83062ca36f" providerId="AD" clId="Web-{BD6B490E-4F99-4E3C-B193-18514122C727}" dt="2024-01-04T15:16:00.341" v="196"/>
          <ac:spMkLst>
            <pc:docMk/>
            <pc:sldMk cId="2898335784" sldId="260"/>
            <ac:spMk id="27" creationId="{A7665D74-DFEA-412C-928C-F090E67084F3}"/>
          </ac:spMkLst>
        </pc:spChg>
        <pc:spChg chg="add del">
          <ac:chgData name="Susan Young (s2215595)" userId="S::s2215595@students.ncl-coll.ac.uk::7f45cf11-dfdc-4807-8940-cb83062ca36f" providerId="AD" clId="Web-{BD6B490E-4F99-4E3C-B193-18514122C727}" dt="2024-01-04T15:16:00.341" v="196"/>
          <ac:spMkLst>
            <pc:docMk/>
            <pc:sldMk cId="2898335784" sldId="260"/>
            <ac:spMk id="29" creationId="{2335FEDF-EF88-4E68-9CF7-5A72EF32AFC2}"/>
          </ac:spMkLst>
        </pc:spChg>
        <pc:spChg chg="add del">
          <ac:chgData name="Susan Young (s2215595)" userId="S::s2215595@students.ncl-coll.ac.uk::7f45cf11-dfdc-4807-8940-cb83062ca36f" providerId="AD" clId="Web-{BD6B490E-4F99-4E3C-B193-18514122C727}" dt="2024-01-04T15:16:00.341" v="196"/>
          <ac:spMkLst>
            <pc:docMk/>
            <pc:sldMk cId="2898335784" sldId="260"/>
            <ac:spMk id="31" creationId="{837A7BE2-DF08-4ECE-A520-13927DBF4C5E}"/>
          </ac:spMkLst>
        </pc:spChg>
        <pc:spChg chg="add del">
          <ac:chgData name="Susan Young (s2215595)" userId="S::s2215595@students.ncl-coll.ac.uk::7f45cf11-dfdc-4807-8940-cb83062ca36f" providerId="AD" clId="Web-{BD6B490E-4F99-4E3C-B193-18514122C727}" dt="2024-01-04T15:17:00.109" v="200"/>
          <ac:spMkLst>
            <pc:docMk/>
            <pc:sldMk cId="2898335784" sldId="260"/>
            <ac:spMk id="33" creationId="{5CB593EA-2F98-479F-B4C4-F366571FA64D}"/>
          </ac:spMkLst>
        </pc:spChg>
        <pc:spChg chg="add del">
          <ac:chgData name="Susan Young (s2215595)" userId="S::s2215595@students.ncl-coll.ac.uk::7f45cf11-dfdc-4807-8940-cb83062ca36f" providerId="AD" clId="Web-{BD6B490E-4F99-4E3C-B193-18514122C727}" dt="2024-01-04T15:17:00.109" v="200"/>
          <ac:spMkLst>
            <pc:docMk/>
            <pc:sldMk cId="2898335784" sldId="260"/>
            <ac:spMk id="34" creationId="{39BEB6D0-9E4E-4221-93D1-74ABECEE9EFC}"/>
          </ac:spMkLst>
        </pc:spChg>
        <pc:picChg chg="del">
          <ac:chgData name="Susan Young (s2215595)" userId="S::s2215595@students.ncl-coll.ac.uk::7f45cf11-dfdc-4807-8940-cb83062ca36f" providerId="AD" clId="Web-{BD6B490E-4F99-4E3C-B193-18514122C727}" dt="2024-01-04T14:52:37.784" v="6"/>
          <ac:picMkLst>
            <pc:docMk/>
            <pc:sldMk cId="2898335784" sldId="260"/>
            <ac:picMk id="2" creationId="{72DA0156-E9F7-EC4A-3DEC-1BB36B68F737}"/>
          </ac:picMkLst>
        </pc:picChg>
        <pc:picChg chg="add mod ord">
          <ac:chgData name="Susan Young (s2215595)" userId="S::s2215595@students.ncl-coll.ac.uk::7f45cf11-dfdc-4807-8940-cb83062ca36f" providerId="AD" clId="Web-{BD6B490E-4F99-4E3C-B193-18514122C727}" dt="2024-01-04T15:26:29.016" v="259" actId="1076"/>
          <ac:picMkLst>
            <pc:docMk/>
            <pc:sldMk cId="2898335784" sldId="260"/>
            <ac:picMk id="3" creationId="{7B8A31ED-794E-5EC2-1CEE-0CB1BFC260F1}"/>
          </ac:picMkLst>
        </pc:picChg>
        <pc:picChg chg="add mod ord">
          <ac:chgData name="Susan Young (s2215595)" userId="S::s2215595@students.ncl-coll.ac.uk::7f45cf11-dfdc-4807-8940-cb83062ca36f" providerId="AD" clId="Web-{BD6B490E-4F99-4E3C-B193-18514122C727}" dt="2024-01-04T15:26:08.875" v="251" actId="1076"/>
          <ac:picMkLst>
            <pc:docMk/>
            <pc:sldMk cId="2898335784" sldId="260"/>
            <ac:picMk id="4" creationId="{8029FF5E-6CA4-E8C4-0182-F45CB9B1C85C}"/>
          </ac:picMkLst>
        </pc:picChg>
        <pc:picChg chg="add del mod">
          <ac:chgData name="Susan Young (s2215595)" userId="S::s2215595@students.ncl-coll.ac.uk::7f45cf11-dfdc-4807-8940-cb83062ca36f" providerId="AD" clId="Web-{BD6B490E-4F99-4E3C-B193-18514122C727}" dt="2024-01-04T15:18:14.970" v="206"/>
          <ac:picMkLst>
            <pc:docMk/>
            <pc:sldMk cId="2898335784" sldId="260"/>
            <ac:picMk id="5" creationId="{2C3F7B0A-F1BF-E7D6-CECE-6604CEC4D37A}"/>
          </ac:picMkLst>
        </pc:picChg>
        <pc:picChg chg="add del mod ord">
          <ac:chgData name="Susan Young (s2215595)" userId="S::s2215595@students.ncl-coll.ac.uk::7f45cf11-dfdc-4807-8940-cb83062ca36f" providerId="AD" clId="Web-{BD6B490E-4F99-4E3C-B193-18514122C727}" dt="2024-01-04T14:54:52.288" v="21"/>
          <ac:picMkLst>
            <pc:docMk/>
            <pc:sldMk cId="2898335784" sldId="260"/>
            <ac:picMk id="6" creationId="{85F72624-1F3A-8D88-A59C-B3C375BE15ED}"/>
          </ac:picMkLst>
        </pc:picChg>
        <pc:picChg chg="add mod ord">
          <ac:chgData name="Susan Young (s2215595)" userId="S::s2215595@students.ncl-coll.ac.uk::7f45cf11-dfdc-4807-8940-cb83062ca36f" providerId="AD" clId="Web-{BD6B490E-4F99-4E3C-B193-18514122C727}" dt="2024-01-04T15:26:18.547" v="255" actId="1076"/>
          <ac:picMkLst>
            <pc:docMk/>
            <pc:sldMk cId="2898335784" sldId="260"/>
            <ac:picMk id="8" creationId="{2E2BB678-C649-EB31-E6D2-96AA24CCE48E}"/>
          </ac:picMkLst>
        </pc:picChg>
        <pc:picChg chg="add del mod">
          <ac:chgData name="Susan Young (s2215595)" userId="S::s2215595@students.ncl-coll.ac.uk::7f45cf11-dfdc-4807-8940-cb83062ca36f" providerId="AD" clId="Web-{BD6B490E-4F99-4E3C-B193-18514122C727}" dt="2024-01-04T15:17:48.642" v="204"/>
          <ac:picMkLst>
            <pc:docMk/>
            <pc:sldMk cId="2898335784" sldId="260"/>
            <ac:picMk id="9" creationId="{496C8D3B-FD3B-3A03-F5BA-56852716C9CF}"/>
          </ac:picMkLst>
        </pc:picChg>
        <pc:picChg chg="add mod">
          <ac:chgData name="Susan Young (s2215595)" userId="S::s2215595@students.ncl-coll.ac.uk::7f45cf11-dfdc-4807-8940-cb83062ca36f" providerId="AD" clId="Web-{BD6B490E-4F99-4E3C-B193-18514122C727}" dt="2024-01-04T15:26:20.313" v="256" actId="1076"/>
          <ac:picMkLst>
            <pc:docMk/>
            <pc:sldMk cId="2898335784" sldId="260"/>
            <ac:picMk id="10" creationId="{2F983657-8E19-51CF-834B-F41D777635EC}"/>
          </ac:picMkLst>
        </pc:picChg>
        <pc:picChg chg="add mod">
          <ac:chgData name="Susan Young (s2215595)" userId="S::s2215595@students.ncl-coll.ac.uk::7f45cf11-dfdc-4807-8940-cb83062ca36f" providerId="AD" clId="Web-{BD6B490E-4F99-4E3C-B193-18514122C727}" dt="2024-01-04T15:26:14.047" v="253" actId="1076"/>
          <ac:picMkLst>
            <pc:docMk/>
            <pc:sldMk cId="2898335784" sldId="260"/>
            <ac:picMk id="11" creationId="{3DC84310-1138-CE55-9341-77E22584AC17}"/>
          </ac:picMkLst>
        </pc:picChg>
        <pc:picChg chg="add mod">
          <ac:chgData name="Susan Young (s2215595)" userId="S::s2215595@students.ncl-coll.ac.uk::7f45cf11-dfdc-4807-8940-cb83062ca36f" providerId="AD" clId="Web-{BD6B490E-4F99-4E3C-B193-18514122C727}" dt="2024-01-04T15:26:24.235" v="257" actId="1076"/>
          <ac:picMkLst>
            <pc:docMk/>
            <pc:sldMk cId="2898335784" sldId="260"/>
            <ac:picMk id="12" creationId="{B5C33B91-8AF1-5F73-8379-A19B88463E9D}"/>
          </ac:picMkLst>
        </pc:picChg>
        <pc:picChg chg="add mod">
          <ac:chgData name="Susan Young (s2215595)" userId="S::s2215595@students.ncl-coll.ac.uk::7f45cf11-dfdc-4807-8940-cb83062ca36f" providerId="AD" clId="Web-{BD6B490E-4F99-4E3C-B193-18514122C727}" dt="2024-01-04T15:26:32.016" v="260" actId="1076"/>
          <ac:picMkLst>
            <pc:docMk/>
            <pc:sldMk cId="2898335784" sldId="260"/>
            <ac:picMk id="13" creationId="{9A529E6B-FF97-0FC3-B34E-A34174B5A3A9}"/>
          </ac:picMkLst>
        </pc:picChg>
        <pc:picChg chg="add mod">
          <ac:chgData name="Susan Young (s2215595)" userId="S::s2215595@students.ncl-coll.ac.uk::7f45cf11-dfdc-4807-8940-cb83062ca36f" providerId="AD" clId="Web-{BD6B490E-4F99-4E3C-B193-18514122C727}" dt="2024-01-04T15:26:26.532" v="258" actId="1076"/>
          <ac:picMkLst>
            <pc:docMk/>
            <pc:sldMk cId="2898335784" sldId="260"/>
            <ac:picMk id="15" creationId="{80688E87-8834-8E53-D498-6B3D49B21EDE}"/>
          </ac:picMkLst>
        </pc:picChg>
      </pc:sldChg>
      <pc:sldChg chg="addSp delSp modSp del mod setBg">
        <pc:chgData name="Susan Young (s2215595)" userId="S::s2215595@students.ncl-coll.ac.uk::7f45cf11-dfdc-4807-8940-cb83062ca36f" providerId="AD" clId="Web-{BD6B490E-4F99-4E3C-B193-18514122C727}" dt="2024-01-04T15:11:12.755" v="140"/>
        <pc:sldMkLst>
          <pc:docMk/>
          <pc:sldMk cId="2014159479" sldId="261"/>
        </pc:sldMkLst>
        <pc:spChg chg="add del">
          <ac:chgData name="Susan Young (s2215595)" userId="S::s2215595@students.ncl-coll.ac.uk::7f45cf11-dfdc-4807-8940-cb83062ca36f" providerId="AD" clId="Web-{BD6B490E-4F99-4E3C-B193-18514122C727}" dt="2024-01-04T14:58:24.435" v="39"/>
          <ac:spMkLst>
            <pc:docMk/>
            <pc:sldMk cId="2014159479" sldId="261"/>
            <ac:spMk id="15" creationId="{B78EDDD3-C548-48EF-B3CA-B290B17192AB}"/>
          </ac:spMkLst>
        </pc:spChg>
        <pc:picChg chg="del mod ord">
          <ac:chgData name="Susan Young (s2215595)" userId="S::s2215595@students.ncl-coll.ac.uk::7f45cf11-dfdc-4807-8940-cb83062ca36f" providerId="AD" clId="Web-{BD6B490E-4F99-4E3C-B193-18514122C727}" dt="2024-01-04T15:04:36.540" v="92"/>
          <ac:picMkLst>
            <pc:docMk/>
            <pc:sldMk cId="2014159479" sldId="261"/>
            <ac:picMk id="2" creationId="{1478B992-2A7B-7E7C-29AD-F8591F232CA9}"/>
          </ac:picMkLst>
        </pc:picChg>
        <pc:picChg chg="add del mod">
          <ac:chgData name="Susan Young (s2215595)" userId="S::s2215595@students.ncl-coll.ac.uk::7f45cf11-dfdc-4807-8940-cb83062ca36f" providerId="AD" clId="Web-{BD6B490E-4F99-4E3C-B193-18514122C727}" dt="2024-01-04T14:52:26.081" v="3"/>
          <ac:picMkLst>
            <pc:docMk/>
            <pc:sldMk cId="2014159479" sldId="261"/>
            <ac:picMk id="3" creationId="{B0DEE25C-3790-C46F-677E-149A269A4796}"/>
          </ac:picMkLst>
        </pc:picChg>
        <pc:picChg chg="add del mod">
          <ac:chgData name="Susan Young (s2215595)" userId="S::s2215595@students.ncl-coll.ac.uk::7f45cf11-dfdc-4807-8940-cb83062ca36f" providerId="AD" clId="Web-{BD6B490E-4F99-4E3C-B193-18514122C727}" dt="2024-01-04T14:53:03.800" v="8"/>
          <ac:picMkLst>
            <pc:docMk/>
            <pc:sldMk cId="2014159479" sldId="261"/>
            <ac:picMk id="4" creationId="{43907926-9375-33C7-955E-E681F8F553BF}"/>
          </ac:picMkLst>
        </pc:picChg>
        <pc:picChg chg="add del mod">
          <ac:chgData name="Susan Young (s2215595)" userId="S::s2215595@students.ncl-coll.ac.uk::7f45cf11-dfdc-4807-8940-cb83062ca36f" providerId="AD" clId="Web-{BD6B490E-4F99-4E3C-B193-18514122C727}" dt="2024-01-04T14:53:58.427" v="15"/>
          <ac:picMkLst>
            <pc:docMk/>
            <pc:sldMk cId="2014159479" sldId="261"/>
            <ac:picMk id="5" creationId="{CDB34B3E-AA8C-F800-843B-817813C374E5}"/>
          </ac:picMkLst>
        </pc:picChg>
        <pc:picChg chg="add del mod">
          <ac:chgData name="Susan Young (s2215595)" userId="S::s2215595@students.ncl-coll.ac.uk::7f45cf11-dfdc-4807-8940-cb83062ca36f" providerId="AD" clId="Web-{BD6B490E-4F99-4E3C-B193-18514122C727}" dt="2024-01-04T14:53:36.614" v="12"/>
          <ac:picMkLst>
            <pc:docMk/>
            <pc:sldMk cId="2014159479" sldId="261"/>
            <ac:picMk id="6" creationId="{BDD23B5D-C3BF-6622-FD4D-FC064C6A46A8}"/>
          </ac:picMkLst>
        </pc:picChg>
        <pc:picChg chg="add mod ord">
          <ac:chgData name="Susan Young (s2215595)" userId="S::s2215595@students.ncl-coll.ac.uk::7f45cf11-dfdc-4807-8940-cb83062ca36f" providerId="AD" clId="Web-{BD6B490E-4F99-4E3C-B193-18514122C727}" dt="2024-01-04T14:58:24.451" v="40"/>
          <ac:picMkLst>
            <pc:docMk/>
            <pc:sldMk cId="2014159479" sldId="261"/>
            <ac:picMk id="7" creationId="{86A2A15A-CEB8-5DA7-89F2-3B1F36CDEB96}"/>
          </ac:picMkLst>
        </pc:picChg>
        <pc:picChg chg="add del mod">
          <ac:chgData name="Susan Young (s2215595)" userId="S::s2215595@students.ncl-coll.ac.uk::7f45cf11-dfdc-4807-8940-cb83062ca36f" providerId="AD" clId="Web-{BD6B490E-4F99-4E3C-B193-18514122C727}" dt="2024-01-04T14:55:29.289" v="25"/>
          <ac:picMkLst>
            <pc:docMk/>
            <pc:sldMk cId="2014159479" sldId="261"/>
            <ac:picMk id="8" creationId="{950D9325-905B-9D6E-83BE-CACC1E34F6F3}"/>
          </ac:picMkLst>
        </pc:picChg>
        <pc:picChg chg="add mod ord">
          <ac:chgData name="Susan Young (s2215595)" userId="S::s2215595@students.ncl-coll.ac.uk::7f45cf11-dfdc-4807-8940-cb83062ca36f" providerId="AD" clId="Web-{BD6B490E-4F99-4E3C-B193-18514122C727}" dt="2024-01-04T14:58:24.451" v="40"/>
          <ac:picMkLst>
            <pc:docMk/>
            <pc:sldMk cId="2014159479" sldId="261"/>
            <ac:picMk id="9" creationId="{81EB2593-4EFA-AABD-C9A6-5C509E5045BE}"/>
          </ac:picMkLst>
        </pc:picChg>
        <pc:picChg chg="add mod">
          <ac:chgData name="Susan Young (s2215595)" userId="S::s2215595@students.ncl-coll.ac.uk::7f45cf11-dfdc-4807-8940-cb83062ca36f" providerId="AD" clId="Web-{BD6B490E-4F99-4E3C-B193-18514122C727}" dt="2024-01-04T14:58:24.451" v="40"/>
          <ac:picMkLst>
            <pc:docMk/>
            <pc:sldMk cId="2014159479" sldId="261"/>
            <ac:picMk id="10" creationId="{71B7E0E1-3BD5-6ED9-7A46-C68BC7663B2E}"/>
          </ac:picMkLst>
        </pc:picChg>
        <pc:cxnChg chg="add">
          <ac:chgData name="Susan Young (s2215595)" userId="S::s2215595@students.ncl-coll.ac.uk::7f45cf11-dfdc-4807-8940-cb83062ca36f" providerId="AD" clId="Web-{BD6B490E-4F99-4E3C-B193-18514122C727}" dt="2024-01-04T14:58:24.451" v="40"/>
          <ac:cxnSpMkLst>
            <pc:docMk/>
            <pc:sldMk cId="2014159479" sldId="261"/>
            <ac:cxnSpMk id="17" creationId="{D7A4E378-EA57-47B9-B1EB-58B998F6CFFB}"/>
          </ac:cxnSpMkLst>
        </pc:cxnChg>
        <pc:cxnChg chg="add">
          <ac:chgData name="Susan Young (s2215595)" userId="S::s2215595@students.ncl-coll.ac.uk::7f45cf11-dfdc-4807-8940-cb83062ca36f" providerId="AD" clId="Web-{BD6B490E-4F99-4E3C-B193-18514122C727}" dt="2024-01-04T14:58:24.451" v="40"/>
          <ac:cxnSpMkLst>
            <pc:docMk/>
            <pc:sldMk cId="2014159479" sldId="261"/>
            <ac:cxnSpMk id="18" creationId="{50DA1EB8-87CF-4588-A1FD-4756F9A28F6B}"/>
          </ac:cxnSpMkLst>
        </pc:cxnChg>
        <pc:cxnChg chg="add">
          <ac:chgData name="Susan Young (s2215595)" userId="S::s2215595@students.ncl-coll.ac.uk::7f45cf11-dfdc-4807-8940-cb83062ca36f" providerId="AD" clId="Web-{BD6B490E-4F99-4E3C-B193-18514122C727}" dt="2024-01-04T14:58:24.451" v="40"/>
          <ac:cxnSpMkLst>
            <pc:docMk/>
            <pc:sldMk cId="2014159479" sldId="261"/>
            <ac:cxnSpMk id="19" creationId="{D2B31ED6-76F0-425A-9A41-C947AEF9C145}"/>
          </ac:cxnSpMkLst>
        </pc:cxnChg>
      </pc:sldChg>
      <pc:sldChg chg="addSp delSp modSp new mod setBg setClrOvrMap">
        <pc:chgData name="Susan Young (s2215595)" userId="S::s2215595@students.ncl-coll.ac.uk::7f45cf11-dfdc-4807-8940-cb83062ca36f" providerId="AD" clId="Web-{BD6B490E-4F99-4E3C-B193-18514122C727}" dt="2024-01-04T15:12:52.398" v="182" actId="20577"/>
        <pc:sldMkLst>
          <pc:docMk/>
          <pc:sldMk cId="1550352537" sldId="262"/>
        </pc:sldMkLst>
        <pc:spChg chg="add mod ord">
          <ac:chgData name="Susan Young (s2215595)" userId="S::s2215595@students.ncl-coll.ac.uk::7f45cf11-dfdc-4807-8940-cb83062ca36f" providerId="AD" clId="Web-{BD6B490E-4F99-4E3C-B193-18514122C727}" dt="2024-01-04T15:12:52.398" v="182" actId="20577"/>
          <ac:spMkLst>
            <pc:docMk/>
            <pc:sldMk cId="1550352537" sldId="262"/>
            <ac:spMk id="2" creationId="{9E150206-D376-B077-6133-83BC6675A9DF}"/>
          </ac:spMkLst>
        </pc:spChg>
        <pc:spChg chg="add del">
          <ac:chgData name="Susan Young (s2215595)" userId="S::s2215595@students.ncl-coll.ac.uk::7f45cf11-dfdc-4807-8940-cb83062ca36f" providerId="AD" clId="Web-{BD6B490E-4F99-4E3C-B193-18514122C727}" dt="2024-01-04T15:04:16.742" v="91"/>
          <ac:spMkLst>
            <pc:docMk/>
            <pc:sldMk cId="1550352537" sldId="262"/>
            <ac:spMk id="13" creationId="{8DF8AE6E-38CD-4B2A-8E02-F099DD30EF40}"/>
          </ac:spMkLst>
        </pc:spChg>
        <pc:spChg chg="add del">
          <ac:chgData name="Susan Young (s2215595)" userId="S::s2215595@students.ncl-coll.ac.uk::7f45cf11-dfdc-4807-8940-cb83062ca36f" providerId="AD" clId="Web-{BD6B490E-4F99-4E3C-B193-18514122C727}" dt="2024-01-04T15:04:16.742" v="91"/>
          <ac:spMkLst>
            <pc:docMk/>
            <pc:sldMk cId="1550352537" sldId="262"/>
            <ac:spMk id="15" creationId="{23293907-0F26-4752-BCD0-3AC2C5026383}"/>
          </ac:spMkLst>
        </pc:spChg>
        <pc:spChg chg="add del">
          <ac:chgData name="Susan Young (s2215595)" userId="S::s2215595@students.ncl-coll.ac.uk::7f45cf11-dfdc-4807-8940-cb83062ca36f" providerId="AD" clId="Web-{BD6B490E-4F99-4E3C-B193-18514122C727}" dt="2024-01-04T15:04:16.742" v="91"/>
          <ac:spMkLst>
            <pc:docMk/>
            <pc:sldMk cId="1550352537" sldId="262"/>
            <ac:spMk id="17" creationId="{4CA07809-FD84-4293-BEDA-C920BB2A1F3F}"/>
          </ac:spMkLst>
        </pc:spChg>
        <pc:spChg chg="add del">
          <ac:chgData name="Susan Young (s2215595)" userId="S::s2215595@students.ncl-coll.ac.uk::7f45cf11-dfdc-4807-8940-cb83062ca36f" providerId="AD" clId="Web-{BD6B490E-4F99-4E3C-B193-18514122C727}" dt="2024-01-04T15:04:16.742" v="91"/>
          <ac:spMkLst>
            <pc:docMk/>
            <pc:sldMk cId="1550352537" sldId="262"/>
            <ac:spMk id="19" creationId="{A06D4B98-7FBD-4771-9C71-AE026D67023F}"/>
          </ac:spMkLst>
        </pc:spChg>
        <pc:spChg chg="add del">
          <ac:chgData name="Susan Young (s2215595)" userId="S::s2215595@students.ncl-coll.ac.uk::7f45cf11-dfdc-4807-8940-cb83062ca36f" providerId="AD" clId="Web-{BD6B490E-4F99-4E3C-B193-18514122C727}" dt="2024-01-04T15:04:16.742" v="91"/>
          <ac:spMkLst>
            <pc:docMk/>
            <pc:sldMk cId="1550352537" sldId="262"/>
            <ac:spMk id="21" creationId="{1E32D174-F8A9-4FF0-8888-1B4F5E184961}"/>
          </ac:spMkLst>
        </pc:spChg>
        <pc:spChg chg="add del">
          <ac:chgData name="Susan Young (s2215595)" userId="S::s2215595@students.ncl-coll.ac.uk::7f45cf11-dfdc-4807-8940-cb83062ca36f" providerId="AD" clId="Web-{BD6B490E-4F99-4E3C-B193-18514122C727}" dt="2024-01-04T15:04:16.742" v="91"/>
          <ac:spMkLst>
            <pc:docMk/>
            <pc:sldMk cId="1550352537" sldId="262"/>
            <ac:spMk id="23" creationId="{769201C5-687E-46FB-BA72-23BA40BFEE1E}"/>
          </ac:spMkLst>
        </pc:spChg>
        <pc:spChg chg="add del">
          <ac:chgData name="Susan Young (s2215595)" userId="S::s2215595@students.ncl-coll.ac.uk::7f45cf11-dfdc-4807-8940-cb83062ca36f" providerId="AD" clId="Web-{BD6B490E-4F99-4E3C-B193-18514122C727}" dt="2024-01-04T15:04:16.742" v="91"/>
          <ac:spMkLst>
            <pc:docMk/>
            <pc:sldMk cId="1550352537" sldId="262"/>
            <ac:spMk id="25" creationId="{339141A8-FDFD-4ABE-A499-72C9669F4BE6}"/>
          </ac:spMkLst>
        </pc:spChg>
        <pc:spChg chg="add del">
          <ac:chgData name="Susan Young (s2215595)" userId="S::s2215595@students.ncl-coll.ac.uk::7f45cf11-dfdc-4807-8940-cb83062ca36f" providerId="AD" clId="Web-{BD6B490E-4F99-4E3C-B193-18514122C727}" dt="2024-01-04T15:04:16.742" v="91"/>
          <ac:spMkLst>
            <pc:docMk/>
            <pc:sldMk cId="1550352537" sldId="262"/>
            <ac:spMk id="27" creationId="{8A439E11-755A-4258-859D-56A6B6AFCB66}"/>
          </ac:spMkLst>
        </pc:spChg>
        <pc:spChg chg="add del">
          <ac:chgData name="Susan Young (s2215595)" userId="S::s2215595@students.ncl-coll.ac.uk::7f45cf11-dfdc-4807-8940-cb83062ca36f" providerId="AD" clId="Web-{BD6B490E-4F99-4E3C-B193-18514122C727}" dt="2024-01-04T15:04:16.742" v="91"/>
          <ac:spMkLst>
            <pc:docMk/>
            <pc:sldMk cId="1550352537" sldId="262"/>
            <ac:spMk id="29" creationId="{E916EF49-F958-4F28-A999-F8FA8D09AF86}"/>
          </ac:spMkLst>
        </pc:spChg>
        <pc:spChg chg="add del">
          <ac:chgData name="Susan Young (s2215595)" userId="S::s2215595@students.ncl-coll.ac.uk::7f45cf11-dfdc-4807-8940-cb83062ca36f" providerId="AD" clId="Web-{BD6B490E-4F99-4E3C-B193-18514122C727}" dt="2024-01-04T15:04:16.742" v="91"/>
          <ac:spMkLst>
            <pc:docMk/>
            <pc:sldMk cId="1550352537" sldId="262"/>
            <ac:spMk id="31" creationId="{A7665D74-DFEA-412C-928C-F090E67084F3}"/>
          </ac:spMkLst>
        </pc:spChg>
        <pc:spChg chg="add del">
          <ac:chgData name="Susan Young (s2215595)" userId="S::s2215595@students.ncl-coll.ac.uk::7f45cf11-dfdc-4807-8940-cb83062ca36f" providerId="AD" clId="Web-{BD6B490E-4F99-4E3C-B193-18514122C727}" dt="2024-01-04T15:04:16.742" v="91"/>
          <ac:spMkLst>
            <pc:docMk/>
            <pc:sldMk cId="1550352537" sldId="262"/>
            <ac:spMk id="33" creationId="{3E84BD56-679D-4E0C-9C9B-D694ABF07373}"/>
          </ac:spMkLst>
        </pc:spChg>
        <pc:spChg chg="add del">
          <ac:chgData name="Susan Young (s2215595)" userId="S::s2215595@students.ncl-coll.ac.uk::7f45cf11-dfdc-4807-8940-cb83062ca36f" providerId="AD" clId="Web-{BD6B490E-4F99-4E3C-B193-18514122C727}" dt="2024-01-04T15:04:16.742" v="91"/>
          <ac:spMkLst>
            <pc:docMk/>
            <pc:sldMk cId="1550352537" sldId="262"/>
            <ac:spMk id="35" creationId="{2335FEDF-EF88-4E68-9CF7-5A72EF32AFC2}"/>
          </ac:spMkLst>
        </pc:spChg>
        <pc:spChg chg="add del">
          <ac:chgData name="Susan Young (s2215595)" userId="S::s2215595@students.ncl-coll.ac.uk::7f45cf11-dfdc-4807-8940-cb83062ca36f" providerId="AD" clId="Web-{BD6B490E-4F99-4E3C-B193-18514122C727}" dt="2024-01-04T15:04:16.742" v="91"/>
          <ac:spMkLst>
            <pc:docMk/>
            <pc:sldMk cId="1550352537" sldId="262"/>
            <ac:spMk id="37" creationId="{03DB71A4-74AA-406D-9553-61C0C6D23689}"/>
          </ac:spMkLst>
        </pc:spChg>
        <pc:spChg chg="add del">
          <ac:chgData name="Susan Young (s2215595)" userId="S::s2215595@students.ncl-coll.ac.uk::7f45cf11-dfdc-4807-8940-cb83062ca36f" providerId="AD" clId="Web-{BD6B490E-4F99-4E3C-B193-18514122C727}" dt="2024-01-04T15:04:16.742" v="91"/>
          <ac:spMkLst>
            <pc:docMk/>
            <pc:sldMk cId="1550352537" sldId="262"/>
            <ac:spMk id="39" creationId="{DA9994C2-211B-4BF6-B6A0-D67471594EC1}"/>
          </ac:spMkLst>
        </pc:spChg>
        <pc:spChg chg="add del">
          <ac:chgData name="Susan Young (s2215595)" userId="S::s2215595@students.ncl-coll.ac.uk::7f45cf11-dfdc-4807-8940-cb83062ca36f" providerId="AD" clId="Web-{BD6B490E-4F99-4E3C-B193-18514122C727}" dt="2024-01-04T15:04:16.742" v="91"/>
          <ac:spMkLst>
            <pc:docMk/>
            <pc:sldMk cId="1550352537" sldId="262"/>
            <ac:spMk id="41" creationId="{837A7BE2-DF08-4ECE-A520-13927DBF4C5E}"/>
          </ac:spMkLst>
        </pc:spChg>
        <pc:picChg chg="add mod ord">
          <ac:chgData name="Susan Young (s2215595)" userId="S::s2215595@students.ncl-coll.ac.uk::7f45cf11-dfdc-4807-8940-cb83062ca36f" providerId="AD" clId="Web-{BD6B490E-4F99-4E3C-B193-18514122C727}" dt="2024-01-04T15:04:16.742" v="91"/>
          <ac:picMkLst>
            <pc:docMk/>
            <pc:sldMk cId="1550352537" sldId="262"/>
            <ac:picMk id="3" creationId="{E303911F-64AC-2E0F-5557-1A5F67E9819B}"/>
          </ac:picMkLst>
        </pc:picChg>
        <pc:picChg chg="add mod">
          <ac:chgData name="Susan Young (s2215595)" userId="S::s2215595@students.ncl-coll.ac.uk::7f45cf11-dfdc-4807-8940-cb83062ca36f" providerId="AD" clId="Web-{BD6B490E-4F99-4E3C-B193-18514122C727}" dt="2024-01-04T15:04:16.742" v="91"/>
          <ac:picMkLst>
            <pc:docMk/>
            <pc:sldMk cId="1550352537" sldId="262"/>
            <ac:picMk id="4" creationId="{23D09052-7FB4-7F61-F31F-A9BF1D8916C6}"/>
          </ac:picMkLst>
        </pc:picChg>
        <pc:picChg chg="add mod">
          <ac:chgData name="Susan Young (s2215595)" userId="S::s2215595@students.ncl-coll.ac.uk::7f45cf11-dfdc-4807-8940-cb83062ca36f" providerId="AD" clId="Web-{BD6B490E-4F99-4E3C-B193-18514122C727}" dt="2024-01-04T15:04:16.742" v="91"/>
          <ac:picMkLst>
            <pc:docMk/>
            <pc:sldMk cId="1550352537" sldId="262"/>
            <ac:picMk id="5" creationId="{F07A87C8-BF87-CB7C-A19D-34D0443DFCCC}"/>
          </ac:picMkLst>
        </pc:picChg>
        <pc:picChg chg="add mod">
          <ac:chgData name="Susan Young (s2215595)" userId="S::s2215595@students.ncl-coll.ac.uk::7f45cf11-dfdc-4807-8940-cb83062ca36f" providerId="AD" clId="Web-{BD6B490E-4F99-4E3C-B193-18514122C727}" dt="2024-01-04T15:04:16.742" v="91"/>
          <ac:picMkLst>
            <pc:docMk/>
            <pc:sldMk cId="1550352537" sldId="262"/>
            <ac:picMk id="6" creationId="{B101BDB9-3E34-264F-8EAC-43D9C2F0B9D5}"/>
          </ac:picMkLst>
        </pc:picChg>
        <pc:picChg chg="add mod">
          <ac:chgData name="Susan Young (s2215595)" userId="S::s2215595@students.ncl-coll.ac.uk::7f45cf11-dfdc-4807-8940-cb83062ca36f" providerId="AD" clId="Web-{BD6B490E-4F99-4E3C-B193-18514122C727}" dt="2024-01-04T15:04:16.742" v="91"/>
          <ac:picMkLst>
            <pc:docMk/>
            <pc:sldMk cId="1550352537" sldId="262"/>
            <ac:picMk id="7" creationId="{E38348C9-8AF2-ABD2-7487-400FCAE696CF}"/>
          </ac:picMkLst>
        </pc:picChg>
        <pc:picChg chg="add mod">
          <ac:chgData name="Susan Young (s2215595)" userId="S::s2215595@students.ncl-coll.ac.uk::7f45cf11-dfdc-4807-8940-cb83062ca36f" providerId="AD" clId="Web-{BD6B490E-4F99-4E3C-B193-18514122C727}" dt="2024-01-04T15:04:16.742" v="91"/>
          <ac:picMkLst>
            <pc:docMk/>
            <pc:sldMk cId="1550352537" sldId="262"/>
            <ac:picMk id="8" creationId="{B550FC2D-2679-9BC6-E730-D134D65F2DF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xd.adobe.com/view/8d52265a-45f9-4c00-8d62-7fae96c5269f-d801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olorful capsule in space&#10;&#10;Description automatically generated">
            <a:extLst>
              <a:ext uri="{FF2B5EF4-FFF2-40B4-BE49-F238E27FC236}">
                <a16:creationId xmlns:a16="http://schemas.microsoft.com/office/drawing/2014/main" id="{07BE9960-4F72-0532-4295-D8B07CB183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6938" r="1" b="1906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20E45A-FC01-77E7-25C4-A17ECEC3CD1B}"/>
              </a:ext>
            </a:extLst>
          </p:cNvPr>
          <p:cNvSpPr txBox="1"/>
          <p:nvPr/>
        </p:nvSpPr>
        <p:spPr>
          <a:xfrm>
            <a:off x="254794" y="445754"/>
            <a:ext cx="5203027" cy="573120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dirty="0">
                <a:solidFill>
                  <a:srgbClr val="FFFFFF"/>
                </a:solidFill>
              </a:rPr>
              <a:t>My design for the future idea is a magic pill that will cure everything. 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FFFFFF"/>
                </a:solidFill>
              </a:rPr>
              <a:t>After a drink, you use the app to </a:t>
            </a:r>
            <a:r>
              <a:rPr lang="en-US" sz="1400" dirty="0" err="1">
                <a:solidFill>
                  <a:srgbClr val="FFFFFF"/>
                </a:solidFill>
              </a:rPr>
              <a:t>analyse</a:t>
            </a:r>
            <a:r>
              <a:rPr lang="en-US" sz="1400" dirty="0">
                <a:solidFill>
                  <a:srgbClr val="FFFFFF"/>
                </a:solidFill>
              </a:rPr>
              <a:t> your DNA from the cup or glass, which will immediately confirm if you're healthy or need to see your personal consultant straightaway.  </a:t>
            </a:r>
            <a:endParaRPr lang="en-US" sz="1400" dirty="0">
              <a:solidFill>
                <a:srgbClr val="FFFFFF"/>
              </a:solidFill>
              <a:cs typeface="Calibri" panose="020F0502020204030204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dirty="0">
                <a:solidFill>
                  <a:srgbClr val="FFFFFF"/>
                </a:solidFill>
              </a:rPr>
              <a:t>Sales Pitch </a:t>
            </a:r>
            <a:endParaRPr lang="en-US" sz="1400" b="1" dirty="0">
              <a:solidFill>
                <a:srgbClr val="FFFFFF"/>
              </a:solidFill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FFFFFF"/>
                </a:solidFill>
              </a:rPr>
              <a:t>"Your health, your way" Is the personal cure for all!   How? Simple!  By enjoying a cup of tea or a beverage of your choice! Finish your drink and pop your app over the cup for your DNA to be </a:t>
            </a:r>
            <a:r>
              <a:rPr lang="en-US" sz="1400" dirty="0" err="1">
                <a:solidFill>
                  <a:srgbClr val="FFFFFF"/>
                </a:solidFill>
              </a:rPr>
              <a:t>analysed</a:t>
            </a:r>
            <a:r>
              <a:rPr lang="en-US" sz="1400" dirty="0">
                <a:solidFill>
                  <a:srgbClr val="FFFFFF"/>
                </a:solidFill>
              </a:rPr>
              <a:t>. Say how you feel, then choose to meet your personal consultant for an instant remedy.   You will then experience a life changing experience as you're introduced to The magic pill that cures quickly and is delivered immediately by spacefaring.  </a:t>
            </a:r>
            <a:endParaRPr lang="en-US" sz="1400" dirty="0">
              <a:solidFill>
                <a:srgbClr val="FFFFFF"/>
              </a:solidFill>
              <a:cs typeface="Calibri" panose="020F0502020204030204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>
              <a:solidFill>
                <a:srgbClr val="FFFF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60180C-A6B7-69EE-D28B-7884BD2109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781" r="-1" b="15523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78186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D784819-1182-1A68-64FF-740663704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1" y="2202980"/>
            <a:ext cx="5695949" cy="37814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8440AF-9A31-E262-3105-6C05D261E863}"/>
              </a:ext>
            </a:extLst>
          </p:cNvPr>
          <p:cNvSpPr txBox="1"/>
          <p:nvPr/>
        </p:nvSpPr>
        <p:spPr>
          <a:xfrm>
            <a:off x="188119" y="235744"/>
            <a:ext cx="5338762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 dirty="0">
                <a:cs typeface="Segoe UI"/>
              </a:rPr>
              <a:t>App design ​</a:t>
            </a:r>
          </a:p>
          <a:p>
            <a:r>
              <a:rPr lang="en-US" sz="1300" dirty="0">
                <a:cs typeface="Segoe UI"/>
              </a:rPr>
              <a:t>I tried different options and designs to achieve a sample. I'm happy that I connected the components to make the app work. When reflecting on the design, the images are cartoonlike, I would improve the Images to match the futuristic design of the magic pill design.  ​</a:t>
            </a:r>
          </a:p>
          <a:p>
            <a:r>
              <a:rPr lang="en-US" dirty="0">
                <a:cs typeface="Segoe UI"/>
              </a:rPr>
              <a:t>​</a:t>
            </a:r>
          </a:p>
          <a:p>
            <a:r>
              <a:rPr lang="en-US" dirty="0">
                <a:cs typeface="Segoe UI"/>
              </a:rPr>
              <a:t>​</a:t>
            </a:r>
          </a:p>
          <a:p>
            <a:r>
              <a:rPr lang="en-US" sz="1300" dirty="0">
                <a:cs typeface="Segoe UI"/>
              </a:rPr>
              <a:t>Here is the wireframe </a:t>
            </a:r>
          </a:p>
          <a:p>
            <a:endParaRPr lang="en-US" sz="1300" dirty="0">
              <a:cs typeface="Segoe UI"/>
            </a:endParaRPr>
          </a:p>
          <a:p>
            <a:endParaRPr lang="en-US" sz="1300" dirty="0">
              <a:cs typeface="Segoe U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F20FBF-9D3D-6699-A792-32E2996CE420}"/>
              </a:ext>
            </a:extLst>
          </p:cNvPr>
          <p:cNvSpPr txBox="1"/>
          <p:nvPr/>
        </p:nvSpPr>
        <p:spPr>
          <a:xfrm>
            <a:off x="7172721" y="277090"/>
            <a:ext cx="4430888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First prototype design of The App using Adobe XD</a:t>
            </a:r>
            <a:endParaRPr lang="en-US" dirty="0"/>
          </a:p>
          <a:p>
            <a:r>
              <a:rPr lang="en-US" dirty="0">
                <a:ea typeface="+mn-lt"/>
                <a:cs typeface="+mn-lt"/>
                <a:hlinkClick r:id="rId3"/>
              </a:rPr>
              <a:t>https://xd.adobe.com/view/8d52265a-45f9-4c00-8d62-7fae96c5269f-d801/</a:t>
            </a:r>
            <a:endParaRPr lang="en-US"/>
          </a:p>
          <a:p>
            <a:pPr algn="l"/>
            <a:endParaRPr lang="en-US" dirty="0">
              <a:cs typeface="Calibri"/>
            </a:endParaRPr>
          </a:p>
        </p:txBody>
      </p:sp>
      <p:pic>
        <p:nvPicPr>
          <p:cNvPr id="8" name="Picture 7" descr="A hands holding a pill&#10;&#10;Description automatically generated">
            <a:extLst>
              <a:ext uri="{FF2B5EF4-FFF2-40B4-BE49-F238E27FC236}">
                <a16:creationId xmlns:a16="http://schemas.microsoft.com/office/drawing/2014/main" id="{7C0FE5C0-83DC-7AED-6D7C-85E9B07BC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123" y="2482663"/>
            <a:ext cx="1877489" cy="1887385"/>
          </a:xfrm>
          <a:prstGeom prst="rect">
            <a:avLst/>
          </a:prstGeom>
        </p:spPr>
      </p:pic>
      <p:pic>
        <p:nvPicPr>
          <p:cNvPr id="10" name="Picture 9" descr="A group of smiley faces with different colors&#10;&#10;Description automatically generated">
            <a:extLst>
              <a:ext uri="{FF2B5EF4-FFF2-40B4-BE49-F238E27FC236}">
                <a16:creationId xmlns:a16="http://schemas.microsoft.com/office/drawing/2014/main" id="{42746794-38F9-84D5-D342-73675AEA6C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0791" y="4164572"/>
            <a:ext cx="2560320" cy="2560320"/>
          </a:xfrm>
          <a:prstGeom prst="rect">
            <a:avLst/>
          </a:prstGeom>
        </p:spPr>
      </p:pic>
      <p:pic>
        <p:nvPicPr>
          <p:cNvPr id="12" name="Picture 11" descr="A yellow sun with a smiling face&#10;&#10;Description automatically generated">
            <a:extLst>
              <a:ext uri="{FF2B5EF4-FFF2-40B4-BE49-F238E27FC236}">
                <a16:creationId xmlns:a16="http://schemas.microsoft.com/office/drawing/2014/main" id="{B853345D-0968-C59E-F5B6-DC7DF4DE80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5285" y="3667980"/>
            <a:ext cx="1778528" cy="17771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E3978F-35C7-CA4B-3027-D7B6C8E5834F}"/>
              </a:ext>
            </a:extLst>
          </p:cNvPr>
          <p:cNvSpPr txBox="1"/>
          <p:nvPr/>
        </p:nvSpPr>
        <p:spPr>
          <a:xfrm>
            <a:off x="6392883" y="2147454"/>
            <a:ext cx="519545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Here are a selection of images I designed using Adobe illustrate for the app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926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up of coffee with a capsule and planets&#10;&#10;Description automatically generated">
            <a:extLst>
              <a:ext uri="{FF2B5EF4-FFF2-40B4-BE49-F238E27FC236}">
                <a16:creationId xmlns:a16="http://schemas.microsoft.com/office/drawing/2014/main" id="{7B8A31ED-794E-5EC2-1CEE-0CB1BFC260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8" b="-8"/>
          <a:stretch/>
        </p:blipFill>
        <p:spPr>
          <a:xfrm>
            <a:off x="8070645" y="2186437"/>
            <a:ext cx="2845626" cy="2845626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4" name="Picture 3" descr="A person in a blue shirt touching a screen&#10;&#10;Description automatically generated">
            <a:extLst>
              <a:ext uri="{FF2B5EF4-FFF2-40B4-BE49-F238E27FC236}">
                <a16:creationId xmlns:a16="http://schemas.microsoft.com/office/drawing/2014/main" id="{8029FF5E-6CA4-E8C4-0182-F45CB9B1C8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8" b="-8"/>
          <a:stretch/>
        </p:blipFill>
        <p:spPr>
          <a:xfrm>
            <a:off x="387142" y="3250268"/>
            <a:ext cx="2410198" cy="241019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2FD3E0-C938-5A9D-FD48-7C0005B54D0C}"/>
              </a:ext>
            </a:extLst>
          </p:cNvPr>
          <p:cNvSpPr txBox="1"/>
          <p:nvPr/>
        </p:nvSpPr>
        <p:spPr>
          <a:xfrm>
            <a:off x="102920" y="261257"/>
            <a:ext cx="7790212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Cup of tea/magic pill and DNA designs.   Here I played around with different ideas of how the magic pill would work.  My first idea was to have a touchscreen mirror, but then chatting through my design ideas with a friend who is a senior clinical NHS employee, we produced the eureka moment of the DNA transfer from drinking a cup of tea or beverage of your choice.   Image 2 is an example of exploring ideas using Adobe Illustrate. Image 3 Is generated from the AI function on  illustrate and searched, "magic pill, DNA &amp; cup of tea.  I preferred this image and enjoyed experimenting with AI technology and discovering the types of images produced.  Image 4 is a DNA video I searched for and decided against using because although I liked the video, I felt it wouldn't work in the demo.   </a:t>
            </a:r>
          </a:p>
        </p:txBody>
      </p:sp>
      <p:pic>
        <p:nvPicPr>
          <p:cNvPr id="8" name="Picture 7" descr="A group of white cups on a blue surface&#10;&#10;Description automatically generated">
            <a:extLst>
              <a:ext uri="{FF2B5EF4-FFF2-40B4-BE49-F238E27FC236}">
                <a16:creationId xmlns:a16="http://schemas.microsoft.com/office/drawing/2014/main" id="{2E2BB678-C649-EB31-E6D2-96AA24CCE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5508" y="3305299"/>
            <a:ext cx="1833687" cy="1964377"/>
          </a:xfrm>
          <a:prstGeom prst="rect">
            <a:avLst/>
          </a:prstGeom>
        </p:spPr>
      </p:pic>
      <p:pic>
        <p:nvPicPr>
          <p:cNvPr id="10" name="Picture 9" descr="A dna molecule in water">
            <a:extLst>
              <a:ext uri="{FF2B5EF4-FFF2-40B4-BE49-F238E27FC236}">
                <a16:creationId xmlns:a16="http://schemas.microsoft.com/office/drawing/2014/main" id="{2F983657-8E19-51CF-834B-F41D777635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1641" y="5267820"/>
            <a:ext cx="5182094" cy="1428750"/>
          </a:xfrm>
          <a:prstGeom prst="rect">
            <a:avLst/>
          </a:prstGeom>
        </p:spPr>
      </p:pic>
      <p:pic>
        <p:nvPicPr>
          <p:cNvPr id="11" name="Picture 10" descr="A white circle with a number in it&#10;&#10;Description automatically generated">
            <a:extLst>
              <a:ext uri="{FF2B5EF4-FFF2-40B4-BE49-F238E27FC236}">
                <a16:creationId xmlns:a16="http://schemas.microsoft.com/office/drawing/2014/main" id="{3DC84310-1138-CE55-9341-77E22584AC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9302" y="3178627"/>
            <a:ext cx="1094511" cy="1104407"/>
          </a:xfrm>
          <a:prstGeom prst="rect">
            <a:avLst/>
          </a:prstGeom>
        </p:spPr>
      </p:pic>
      <p:pic>
        <p:nvPicPr>
          <p:cNvPr id="12" name="Picture 11" descr="A number in a circle&#10;&#10;Description automatically generated">
            <a:extLst>
              <a:ext uri="{FF2B5EF4-FFF2-40B4-BE49-F238E27FC236}">
                <a16:creationId xmlns:a16="http://schemas.microsoft.com/office/drawing/2014/main" id="{B5C33B91-8AF1-5F73-8379-A19B88463E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7901" y="3203368"/>
            <a:ext cx="1054925" cy="1054925"/>
          </a:xfrm>
          <a:prstGeom prst="rect">
            <a:avLst/>
          </a:prstGeom>
        </p:spPr>
      </p:pic>
      <p:pic>
        <p:nvPicPr>
          <p:cNvPr id="13" name="Picture 12" descr="A yellow number in a circle&#10;&#10;Description automatically generated">
            <a:extLst>
              <a:ext uri="{FF2B5EF4-FFF2-40B4-BE49-F238E27FC236}">
                <a16:creationId xmlns:a16="http://schemas.microsoft.com/office/drawing/2014/main" id="{9A529E6B-FF97-0FC3-B34E-A34174B5A3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2875" y="3015342"/>
            <a:ext cx="1257795" cy="12676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688E87-8834-8E53-D498-6B3D49B21E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94667" y="5093524"/>
            <a:ext cx="1124198" cy="112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35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150206-D376-B077-6133-83BC6675A9DF}"/>
              </a:ext>
            </a:extLst>
          </p:cNvPr>
          <p:cNvSpPr txBox="1"/>
          <p:nvPr/>
        </p:nvSpPr>
        <p:spPr>
          <a:xfrm>
            <a:off x="104775" y="330994"/>
            <a:ext cx="11934824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 I designed 3 different logos with a heart, my thoughts were to keep to the theme of Your health, your way as the </a:t>
            </a:r>
            <a:r>
              <a:rPr lang="en-US"/>
              <a:t>focus.  </a:t>
            </a:r>
          </a:p>
          <a:p>
            <a:endParaRPr lang="en-US"/>
          </a:p>
          <a:p>
            <a:r>
              <a:rPr lang="en-US" dirty="0"/>
              <a:t>Logo 3 was my first design, which I do like and will use this idea in future logos.</a:t>
            </a:r>
            <a:endParaRPr lang="en-US" dirty="0">
              <a:cs typeface="Calibri"/>
            </a:endParaRPr>
          </a:p>
          <a:p>
            <a:r>
              <a:rPr lang="en-US" dirty="0"/>
              <a:t>Logo 1 was my second design, I like the background hearts that look like lace, the image began has a heart and then became abstract the more I explored colours.  I used design 2 for the app design as I liked the heart being held in hands with lace hearts from design 1, which I experimented with contrasts.  If I had time to design the logo to improve the look, I would make the text prominent and fade the hands more into the background of the design.  I enjoyed playing around with </a:t>
            </a:r>
            <a:r>
              <a:rPr lang="en-US" err="1"/>
              <a:t>colours</a:t>
            </a:r>
            <a:r>
              <a:rPr lang="en-US" dirty="0"/>
              <a:t>, fonts and design </a:t>
            </a:r>
            <a:endParaRPr lang="en-US" dirty="0">
              <a:cs typeface="Calibri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03911F-64AC-2E0F-5557-1A5F67E98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4" y="3504008"/>
            <a:ext cx="2983707" cy="32313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D09052-7FB4-7F61-F31F-A9BF1D891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87" y="2653902"/>
            <a:ext cx="1073945" cy="1079898"/>
          </a:xfrm>
          <a:prstGeom prst="rect">
            <a:avLst/>
          </a:prstGeom>
        </p:spPr>
      </p:pic>
      <p:pic>
        <p:nvPicPr>
          <p:cNvPr id="5" name="Picture 4" descr="A heart in a hand&#10;&#10;Description automatically generated">
            <a:extLst>
              <a:ext uri="{FF2B5EF4-FFF2-40B4-BE49-F238E27FC236}">
                <a16:creationId xmlns:a16="http://schemas.microsoft.com/office/drawing/2014/main" id="{F07A87C8-BF87-CB7C-A19D-34D0443DF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925" y="3640931"/>
            <a:ext cx="3009900" cy="3028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01BDB9-3E34-264F-8EAC-43D9C2F0B9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7698" y="2540792"/>
            <a:ext cx="1145383" cy="1145383"/>
          </a:xfrm>
          <a:prstGeom prst="rect">
            <a:avLst/>
          </a:prstGeom>
        </p:spPr>
      </p:pic>
      <p:pic>
        <p:nvPicPr>
          <p:cNvPr id="7" name="Picture 6" descr="A group of faces with hearts and words&#10;&#10;Description automatically generated">
            <a:extLst>
              <a:ext uri="{FF2B5EF4-FFF2-40B4-BE49-F238E27FC236}">
                <a16:creationId xmlns:a16="http://schemas.microsoft.com/office/drawing/2014/main" id="{E38348C9-8AF2-ABD2-7487-400FCAE696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3812" y="3559968"/>
            <a:ext cx="2976563" cy="2976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50FC2D-2679-9BC6-E730-D134D65F2D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9058" y="2540793"/>
            <a:ext cx="1228726" cy="122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52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6CD2DCF3FAE648AD24CC0F7B6042A8" ma:contentTypeVersion="14" ma:contentTypeDescription="Create a new document." ma:contentTypeScope="" ma:versionID="50eeee8a46b34e7508089514d914046b">
  <xsd:schema xmlns:xsd="http://www.w3.org/2001/XMLSchema" xmlns:xs="http://www.w3.org/2001/XMLSchema" xmlns:p="http://schemas.microsoft.com/office/2006/metadata/properties" xmlns:ns2="21a7616e-35bb-4fbb-b33e-58132bd02232" xmlns:ns3="72c3e836-480a-4722-8769-d22916bd49cd" targetNamespace="http://schemas.microsoft.com/office/2006/metadata/properties" ma:root="true" ma:fieldsID="429fa9ba3f2ab2a3fb32f05e8546164a" ns2:_="" ns3:_="">
    <xsd:import namespace="21a7616e-35bb-4fbb-b33e-58132bd02232"/>
    <xsd:import namespace="72c3e836-480a-4722-8769-d22916bd49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a7616e-35bb-4fbb-b33e-58132bd022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61a74f9a-44e0-4b84-b5c3-94ae48c49d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c3e836-480a-4722-8769-d22916bd49c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3ba7338d-4cb8-428c-b4ff-8cc8a6744fc0}" ma:internalName="TaxCatchAll" ma:showField="CatchAllData" ma:web="72c3e836-480a-4722-8769-d22916bd49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21a7616e-35bb-4fbb-b33e-58132bd02232" xsi:nil="true"/>
    <SharedWithUsers xmlns="72c3e836-480a-4722-8769-d22916bd49cd">
      <UserInfo>
        <DisplayName/>
        <AccountId xsi:nil="true"/>
        <AccountType/>
      </UserInfo>
    </SharedWithUsers>
    <lcf76f155ced4ddcb4097134ff3c332f xmlns="21a7616e-35bb-4fbb-b33e-58132bd02232">
      <Terms xmlns="http://schemas.microsoft.com/office/infopath/2007/PartnerControls"/>
    </lcf76f155ced4ddcb4097134ff3c332f>
    <TaxCatchAll xmlns="72c3e836-480a-4722-8769-d22916bd49cd" xsi:nil="true"/>
  </documentManagement>
</p:properties>
</file>

<file path=customXml/itemProps1.xml><?xml version="1.0" encoding="utf-8"?>
<ds:datastoreItem xmlns:ds="http://schemas.openxmlformats.org/officeDocument/2006/customXml" ds:itemID="{3460108B-6514-4321-9128-60D178D471F3}"/>
</file>

<file path=customXml/itemProps2.xml><?xml version="1.0" encoding="utf-8"?>
<ds:datastoreItem xmlns:ds="http://schemas.openxmlformats.org/officeDocument/2006/customXml" ds:itemID="{6002A73B-8DC4-43E6-BA58-B4CBE67BFC7F}"/>
</file>

<file path=customXml/itemProps3.xml><?xml version="1.0" encoding="utf-8"?>
<ds:datastoreItem xmlns:ds="http://schemas.openxmlformats.org/officeDocument/2006/customXml" ds:itemID="{FFEF5B81-74F9-45D3-A4E2-9456304B18F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249</cp:revision>
  <dcterms:created xsi:type="dcterms:W3CDTF">2024-01-04T13:30:25Z</dcterms:created>
  <dcterms:modified xsi:type="dcterms:W3CDTF">2024-01-04T15:26:36Z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0x010100F46CD2DCF3FAE648AD24CC0F7B6042A8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